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6" r:id="rId2"/>
    <p:sldId id="261" r:id="rId3"/>
    <p:sldId id="259" r:id="rId4"/>
    <p:sldId id="262" r:id="rId5"/>
    <p:sldId id="263" r:id="rId6"/>
    <p:sldId id="264" r:id="rId7"/>
    <p:sldId id="266" r:id="rId8"/>
    <p:sldId id="267" r:id="rId9"/>
    <p:sldId id="265" r:id="rId10"/>
    <p:sldId id="268" r:id="rId11"/>
    <p:sldId id="269" r:id="rId12"/>
    <p:sldId id="270" r:id="rId13"/>
    <p:sldId id="271" r:id="rId14"/>
    <p:sldId id="277" r:id="rId15"/>
    <p:sldId id="272" r:id="rId16"/>
    <p:sldId id="273" r:id="rId17"/>
    <p:sldId id="274" r:id="rId18"/>
    <p:sldId id="275" r:id="rId19"/>
    <p:sldId id="276" r:id="rId20"/>
    <p:sldId id="278" r:id="rId21"/>
    <p:sldId id="258" r:id="rId22"/>
    <p:sldId id="260" r:id="rId23"/>
    <p:sldId id="27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1" d="100"/>
          <a:sy n="51" d="100"/>
        </p:scale>
        <p:origin x="1256" y="3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263E1D-3A4E-4322-A065-EA300930A42B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18DA4CD-D404-4CCC-A97E-BE8457806BC4}">
      <dgm:prSet/>
      <dgm:spPr/>
      <dgm:t>
        <a:bodyPr/>
        <a:lstStyle/>
        <a:p>
          <a:pPr>
            <a:lnSpc>
              <a:spcPct val="100000"/>
            </a:lnSpc>
          </a:pPr>
          <a:r>
            <a:rPr lang="en-IN">
              <a:latin typeface="Bookman Old Style" panose="02050604050505020204" pitchFamily="18" charset="0"/>
            </a:rPr>
            <a:t>MERN stack for the shopping website.</a:t>
          </a:r>
          <a:endParaRPr lang="en-US">
            <a:latin typeface="Bookman Old Style" panose="02050604050505020204" pitchFamily="18" charset="0"/>
          </a:endParaRPr>
        </a:p>
      </dgm:t>
    </dgm:pt>
    <dgm:pt modelId="{C52B0B08-A636-4F26-9756-A2696FDFDC09}" type="parTrans" cxnId="{76D2F149-0E23-49A1-9147-B8F979773ADD}">
      <dgm:prSet/>
      <dgm:spPr/>
      <dgm:t>
        <a:bodyPr/>
        <a:lstStyle/>
        <a:p>
          <a:endParaRPr lang="en-US"/>
        </a:p>
      </dgm:t>
    </dgm:pt>
    <dgm:pt modelId="{5F961DE3-8B46-49D1-A3C2-36278BD0E6E4}" type="sibTrans" cxnId="{76D2F149-0E23-49A1-9147-B8F979773AD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3E12A2B-FAF0-4577-BED9-4C27649B0BD3}">
      <dgm:prSet/>
      <dgm:spPr/>
      <dgm:t>
        <a:bodyPr/>
        <a:lstStyle/>
        <a:p>
          <a:pPr>
            <a:lnSpc>
              <a:spcPct val="100000"/>
            </a:lnSpc>
          </a:pPr>
          <a:r>
            <a:rPr lang="en-IN">
              <a:latin typeface="Bookman Old Style" panose="02050604050505020204" pitchFamily="18" charset="0"/>
            </a:rPr>
            <a:t>Flask for Warehouse portal.</a:t>
          </a:r>
          <a:endParaRPr lang="en-US">
            <a:latin typeface="Bookman Old Style" panose="02050604050505020204" pitchFamily="18" charset="0"/>
          </a:endParaRPr>
        </a:p>
      </dgm:t>
    </dgm:pt>
    <dgm:pt modelId="{87568BA4-6CE7-4928-96C8-B6EA9310AECA}" type="parTrans" cxnId="{FD35867A-D93D-4158-9F87-18ECCAF1659F}">
      <dgm:prSet/>
      <dgm:spPr/>
      <dgm:t>
        <a:bodyPr/>
        <a:lstStyle/>
        <a:p>
          <a:endParaRPr lang="en-US"/>
        </a:p>
      </dgm:t>
    </dgm:pt>
    <dgm:pt modelId="{FAE59C6A-496D-4878-B5DA-C5326B9819B5}" type="sibTrans" cxnId="{FD35867A-D93D-4158-9F87-18ECCAF1659F}">
      <dgm:prSet/>
      <dgm:spPr/>
      <dgm:t>
        <a:bodyPr/>
        <a:lstStyle/>
        <a:p>
          <a:endParaRPr lang="en-US"/>
        </a:p>
      </dgm:t>
    </dgm:pt>
    <dgm:pt modelId="{EDE22CED-2DC6-417B-A008-EBBCD8ABF690}" type="pres">
      <dgm:prSet presAssocID="{AA263E1D-3A4E-4322-A065-EA300930A42B}" presName="root" presStyleCnt="0">
        <dgm:presLayoutVars>
          <dgm:dir/>
          <dgm:resizeHandles val="exact"/>
        </dgm:presLayoutVars>
      </dgm:prSet>
      <dgm:spPr/>
    </dgm:pt>
    <dgm:pt modelId="{5E3DD28A-C1D8-4436-866B-C74B10B8F15A}" type="pres">
      <dgm:prSet presAssocID="{AA263E1D-3A4E-4322-A065-EA300930A42B}" presName="container" presStyleCnt="0">
        <dgm:presLayoutVars>
          <dgm:dir/>
          <dgm:resizeHandles val="exact"/>
        </dgm:presLayoutVars>
      </dgm:prSet>
      <dgm:spPr/>
    </dgm:pt>
    <dgm:pt modelId="{2494F200-5EA0-487D-85DB-46BBAEDC25D5}" type="pres">
      <dgm:prSet presAssocID="{818DA4CD-D404-4CCC-A97E-BE8457806BC4}" presName="compNode" presStyleCnt="0"/>
      <dgm:spPr/>
    </dgm:pt>
    <dgm:pt modelId="{81389758-5DD7-47B2-95FA-90BD4C8C2351}" type="pres">
      <dgm:prSet presAssocID="{818DA4CD-D404-4CCC-A97E-BE8457806BC4}" presName="iconBgRect" presStyleLbl="bgShp" presStyleIdx="0" presStyleCnt="2"/>
      <dgm:spPr/>
    </dgm:pt>
    <dgm:pt modelId="{059DEA74-B311-407A-B4F7-66088B52AEA6}" type="pres">
      <dgm:prSet presAssocID="{818DA4CD-D404-4CCC-A97E-BE8457806BC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FEBA4954-1B88-4C3D-AF83-536630B04FDD}" type="pres">
      <dgm:prSet presAssocID="{818DA4CD-D404-4CCC-A97E-BE8457806BC4}" presName="spaceRect" presStyleCnt="0"/>
      <dgm:spPr/>
    </dgm:pt>
    <dgm:pt modelId="{ED0CC2A1-C899-4FC3-AE81-2174E98F84AF}" type="pres">
      <dgm:prSet presAssocID="{818DA4CD-D404-4CCC-A97E-BE8457806BC4}" presName="textRect" presStyleLbl="revTx" presStyleIdx="0" presStyleCnt="2">
        <dgm:presLayoutVars>
          <dgm:chMax val="1"/>
          <dgm:chPref val="1"/>
        </dgm:presLayoutVars>
      </dgm:prSet>
      <dgm:spPr/>
    </dgm:pt>
    <dgm:pt modelId="{7A38B31D-A31D-4B35-ABB9-1939AEFE4E9A}" type="pres">
      <dgm:prSet presAssocID="{5F961DE3-8B46-49D1-A3C2-36278BD0E6E4}" presName="sibTrans" presStyleLbl="sibTrans2D1" presStyleIdx="0" presStyleCnt="0"/>
      <dgm:spPr/>
    </dgm:pt>
    <dgm:pt modelId="{0D8CF4C1-5CBB-4E7D-AE57-396A2AC10EE3}" type="pres">
      <dgm:prSet presAssocID="{C3E12A2B-FAF0-4577-BED9-4C27649B0BD3}" presName="compNode" presStyleCnt="0"/>
      <dgm:spPr/>
    </dgm:pt>
    <dgm:pt modelId="{B0BEDEA8-5987-4117-A183-A3EB15E367C1}" type="pres">
      <dgm:prSet presAssocID="{C3E12A2B-FAF0-4577-BED9-4C27649B0BD3}" presName="iconBgRect" presStyleLbl="bgShp" presStyleIdx="1" presStyleCnt="2"/>
      <dgm:spPr/>
    </dgm:pt>
    <dgm:pt modelId="{5DD6197F-CC13-4552-AB2E-6DE5F4DB1D08}" type="pres">
      <dgm:prSet presAssocID="{C3E12A2B-FAF0-4577-BED9-4C27649B0BD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38BE236A-2B23-494C-B8B6-87A74AA21BF6}" type="pres">
      <dgm:prSet presAssocID="{C3E12A2B-FAF0-4577-BED9-4C27649B0BD3}" presName="spaceRect" presStyleCnt="0"/>
      <dgm:spPr/>
    </dgm:pt>
    <dgm:pt modelId="{33222739-A025-476C-BCD2-0D27F3ACC5CD}" type="pres">
      <dgm:prSet presAssocID="{C3E12A2B-FAF0-4577-BED9-4C27649B0BD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4E8D620-F5B6-47C6-9E1F-5DEC0E259D05}" type="presOf" srcId="{C3E12A2B-FAF0-4577-BED9-4C27649B0BD3}" destId="{33222739-A025-476C-BCD2-0D27F3ACC5CD}" srcOrd="0" destOrd="0" presId="urn:microsoft.com/office/officeart/2018/2/layout/IconCircleList"/>
    <dgm:cxn modelId="{76D2F149-0E23-49A1-9147-B8F979773ADD}" srcId="{AA263E1D-3A4E-4322-A065-EA300930A42B}" destId="{818DA4CD-D404-4CCC-A97E-BE8457806BC4}" srcOrd="0" destOrd="0" parTransId="{C52B0B08-A636-4F26-9756-A2696FDFDC09}" sibTransId="{5F961DE3-8B46-49D1-A3C2-36278BD0E6E4}"/>
    <dgm:cxn modelId="{FD35867A-D93D-4158-9F87-18ECCAF1659F}" srcId="{AA263E1D-3A4E-4322-A065-EA300930A42B}" destId="{C3E12A2B-FAF0-4577-BED9-4C27649B0BD3}" srcOrd="1" destOrd="0" parTransId="{87568BA4-6CE7-4928-96C8-B6EA9310AECA}" sibTransId="{FAE59C6A-496D-4878-B5DA-C5326B9819B5}"/>
    <dgm:cxn modelId="{25C0BCB9-CB70-4F30-85A9-E34929D92C37}" type="presOf" srcId="{818DA4CD-D404-4CCC-A97E-BE8457806BC4}" destId="{ED0CC2A1-C899-4FC3-AE81-2174E98F84AF}" srcOrd="0" destOrd="0" presId="urn:microsoft.com/office/officeart/2018/2/layout/IconCircleList"/>
    <dgm:cxn modelId="{B09D8ADB-3040-4292-8AF2-09F63BD379DD}" type="presOf" srcId="{AA263E1D-3A4E-4322-A065-EA300930A42B}" destId="{EDE22CED-2DC6-417B-A008-EBBCD8ABF690}" srcOrd="0" destOrd="0" presId="urn:microsoft.com/office/officeart/2018/2/layout/IconCircleList"/>
    <dgm:cxn modelId="{03C99DE5-9E56-4E24-B861-DEA1B725B3FC}" type="presOf" srcId="{5F961DE3-8B46-49D1-A3C2-36278BD0E6E4}" destId="{7A38B31D-A31D-4B35-ABB9-1939AEFE4E9A}" srcOrd="0" destOrd="0" presId="urn:microsoft.com/office/officeart/2018/2/layout/IconCircleList"/>
    <dgm:cxn modelId="{EC31DB32-6349-436A-9EF7-CA8DBA26DAA7}" type="presParOf" srcId="{EDE22CED-2DC6-417B-A008-EBBCD8ABF690}" destId="{5E3DD28A-C1D8-4436-866B-C74B10B8F15A}" srcOrd="0" destOrd="0" presId="urn:microsoft.com/office/officeart/2018/2/layout/IconCircleList"/>
    <dgm:cxn modelId="{3420CFF3-73FC-4A71-9130-CE24D306DF5D}" type="presParOf" srcId="{5E3DD28A-C1D8-4436-866B-C74B10B8F15A}" destId="{2494F200-5EA0-487D-85DB-46BBAEDC25D5}" srcOrd="0" destOrd="0" presId="urn:microsoft.com/office/officeart/2018/2/layout/IconCircleList"/>
    <dgm:cxn modelId="{86E383FB-B8C5-41B7-8A87-6536689B6938}" type="presParOf" srcId="{2494F200-5EA0-487D-85DB-46BBAEDC25D5}" destId="{81389758-5DD7-47B2-95FA-90BD4C8C2351}" srcOrd="0" destOrd="0" presId="urn:microsoft.com/office/officeart/2018/2/layout/IconCircleList"/>
    <dgm:cxn modelId="{63A59FFD-5B32-495A-99DE-0C72B9F20A2B}" type="presParOf" srcId="{2494F200-5EA0-487D-85DB-46BBAEDC25D5}" destId="{059DEA74-B311-407A-B4F7-66088B52AEA6}" srcOrd="1" destOrd="0" presId="urn:microsoft.com/office/officeart/2018/2/layout/IconCircleList"/>
    <dgm:cxn modelId="{A614F584-B29C-45C5-B076-3713278A6C12}" type="presParOf" srcId="{2494F200-5EA0-487D-85DB-46BBAEDC25D5}" destId="{FEBA4954-1B88-4C3D-AF83-536630B04FDD}" srcOrd="2" destOrd="0" presId="urn:microsoft.com/office/officeart/2018/2/layout/IconCircleList"/>
    <dgm:cxn modelId="{A61F2740-BB78-4584-99D4-EB0CC7F8C881}" type="presParOf" srcId="{2494F200-5EA0-487D-85DB-46BBAEDC25D5}" destId="{ED0CC2A1-C899-4FC3-AE81-2174E98F84AF}" srcOrd="3" destOrd="0" presId="urn:microsoft.com/office/officeart/2018/2/layout/IconCircleList"/>
    <dgm:cxn modelId="{89A17024-ABF9-453E-9321-A7702329E3C1}" type="presParOf" srcId="{5E3DD28A-C1D8-4436-866B-C74B10B8F15A}" destId="{7A38B31D-A31D-4B35-ABB9-1939AEFE4E9A}" srcOrd="1" destOrd="0" presId="urn:microsoft.com/office/officeart/2018/2/layout/IconCircleList"/>
    <dgm:cxn modelId="{063EB5EF-B6B8-406F-9A00-146E9D1188A4}" type="presParOf" srcId="{5E3DD28A-C1D8-4436-866B-C74B10B8F15A}" destId="{0D8CF4C1-5CBB-4E7D-AE57-396A2AC10EE3}" srcOrd="2" destOrd="0" presId="urn:microsoft.com/office/officeart/2018/2/layout/IconCircleList"/>
    <dgm:cxn modelId="{A7B4F508-5BF6-4484-BB5C-883A2166282A}" type="presParOf" srcId="{0D8CF4C1-5CBB-4E7D-AE57-396A2AC10EE3}" destId="{B0BEDEA8-5987-4117-A183-A3EB15E367C1}" srcOrd="0" destOrd="0" presId="urn:microsoft.com/office/officeart/2018/2/layout/IconCircleList"/>
    <dgm:cxn modelId="{2FF81F8E-9057-4178-AD80-6BBB7C5D51AC}" type="presParOf" srcId="{0D8CF4C1-5CBB-4E7D-AE57-396A2AC10EE3}" destId="{5DD6197F-CC13-4552-AB2E-6DE5F4DB1D08}" srcOrd="1" destOrd="0" presId="urn:microsoft.com/office/officeart/2018/2/layout/IconCircleList"/>
    <dgm:cxn modelId="{5093FE09-6E77-4E2D-8729-5DA6509133C1}" type="presParOf" srcId="{0D8CF4C1-5CBB-4E7D-AE57-396A2AC10EE3}" destId="{38BE236A-2B23-494C-B8B6-87A74AA21BF6}" srcOrd="2" destOrd="0" presId="urn:microsoft.com/office/officeart/2018/2/layout/IconCircleList"/>
    <dgm:cxn modelId="{3F463574-F715-4ECD-9CA8-7EFBE6CEEDFE}" type="presParOf" srcId="{0D8CF4C1-5CBB-4E7D-AE57-396A2AC10EE3}" destId="{33222739-A025-476C-BCD2-0D27F3ACC5C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E473C9-ECEA-4B1F-B6A8-C3FAD118310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2FC228D9-53FA-4D36-A874-89E95AC10119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sz="2000">
              <a:latin typeface="Bookman Old Style" panose="02050604050505020204" pitchFamily="18" charset="0"/>
            </a:rPr>
            <a:t>We will convert this web app into a cross platform application using technologies such as react native.</a:t>
          </a:r>
          <a:endParaRPr lang="en-US" sz="2000" dirty="0">
            <a:latin typeface="Bookman Old Style" panose="02050604050505020204" pitchFamily="18" charset="0"/>
          </a:endParaRPr>
        </a:p>
      </dgm:t>
    </dgm:pt>
    <dgm:pt modelId="{5644BA05-9954-40C5-BE18-793D2BC20949}" type="parTrans" cxnId="{19DFD934-DF1C-4C5C-9FA2-305A5391F0A6}">
      <dgm:prSet/>
      <dgm:spPr/>
      <dgm:t>
        <a:bodyPr/>
        <a:lstStyle/>
        <a:p>
          <a:endParaRPr lang="en-US"/>
        </a:p>
      </dgm:t>
    </dgm:pt>
    <dgm:pt modelId="{4BC578C8-1DC5-4CD1-81A0-6F6B7EA301BD}" type="sibTrans" cxnId="{19DFD934-DF1C-4C5C-9FA2-305A5391F0A6}">
      <dgm:prSet/>
      <dgm:spPr/>
      <dgm:t>
        <a:bodyPr/>
        <a:lstStyle/>
        <a:p>
          <a:endParaRPr lang="en-US"/>
        </a:p>
      </dgm:t>
    </dgm:pt>
    <dgm:pt modelId="{45A4F15B-7A69-41D4-B30C-897408B3C3E0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sz="2000">
              <a:latin typeface="Bookman Old Style" panose="02050604050505020204" pitchFamily="18" charset="0"/>
            </a:rPr>
            <a:t>We will provide app translations for people who can not understand English.</a:t>
          </a:r>
          <a:endParaRPr lang="en-US" sz="2000" dirty="0">
            <a:latin typeface="Bookman Old Style" panose="02050604050505020204" pitchFamily="18" charset="0"/>
          </a:endParaRPr>
        </a:p>
      </dgm:t>
    </dgm:pt>
    <dgm:pt modelId="{D158D240-355A-4E79-923B-E16D04F09CD0}" type="parTrans" cxnId="{F61FE944-39D6-45B0-8BBD-FC8DACE51977}">
      <dgm:prSet/>
      <dgm:spPr/>
      <dgm:t>
        <a:bodyPr/>
        <a:lstStyle/>
        <a:p>
          <a:endParaRPr lang="en-US"/>
        </a:p>
      </dgm:t>
    </dgm:pt>
    <dgm:pt modelId="{69525AFE-A6BD-42E1-999F-2680ED2BCC38}" type="sibTrans" cxnId="{F61FE944-39D6-45B0-8BBD-FC8DACE51977}">
      <dgm:prSet/>
      <dgm:spPr/>
      <dgm:t>
        <a:bodyPr/>
        <a:lstStyle/>
        <a:p>
          <a:endParaRPr lang="en-US"/>
        </a:p>
      </dgm:t>
    </dgm:pt>
    <dgm:pt modelId="{BE940CEA-89CC-4FC4-93F5-1116A9D030A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sz="2000">
              <a:latin typeface="Bookman Old Style" panose="02050604050505020204" pitchFamily="18" charset="0"/>
            </a:rPr>
            <a:t>We can add a monthly sales report.</a:t>
          </a:r>
          <a:endParaRPr lang="en-US" sz="2000" dirty="0">
            <a:latin typeface="Bookman Old Style" panose="02050604050505020204" pitchFamily="18" charset="0"/>
          </a:endParaRPr>
        </a:p>
      </dgm:t>
    </dgm:pt>
    <dgm:pt modelId="{8EA72739-1D43-479F-8C68-C4BC30C2AB75}" type="parTrans" cxnId="{41A9593B-B70B-40E6-9A7D-8492F140AD2A}">
      <dgm:prSet/>
      <dgm:spPr/>
      <dgm:t>
        <a:bodyPr/>
        <a:lstStyle/>
        <a:p>
          <a:endParaRPr lang="en-US"/>
        </a:p>
      </dgm:t>
    </dgm:pt>
    <dgm:pt modelId="{7B857688-8AC9-4D21-A9D9-209FC40C7142}" type="sibTrans" cxnId="{41A9593B-B70B-40E6-9A7D-8492F140AD2A}">
      <dgm:prSet/>
      <dgm:spPr/>
      <dgm:t>
        <a:bodyPr/>
        <a:lstStyle/>
        <a:p>
          <a:endParaRPr lang="en-US"/>
        </a:p>
      </dgm:t>
    </dgm:pt>
    <dgm:pt modelId="{F801047B-7215-4464-AC31-5F054530285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>
              <a:latin typeface="Bookman Old Style" panose="02050604050505020204" pitchFamily="18" charset="0"/>
            </a:rPr>
            <a:t>We can add order using SMS feature.</a:t>
          </a:r>
          <a:endParaRPr lang="en-US" dirty="0">
            <a:latin typeface="Bookman Old Style" panose="02050604050505020204" pitchFamily="18" charset="0"/>
          </a:endParaRPr>
        </a:p>
      </dgm:t>
    </dgm:pt>
    <dgm:pt modelId="{4169483C-26D6-4A08-9978-4A008FC15E7B}" type="parTrans" cxnId="{009B493D-8502-445A-B731-E516B579CDC4}">
      <dgm:prSet/>
      <dgm:spPr/>
      <dgm:t>
        <a:bodyPr/>
        <a:lstStyle/>
        <a:p>
          <a:endParaRPr lang="en-US"/>
        </a:p>
      </dgm:t>
    </dgm:pt>
    <dgm:pt modelId="{ED0AF4BE-EF1B-4766-9B80-EBEEDAB4F4AB}" type="sibTrans" cxnId="{009B493D-8502-445A-B731-E516B579CDC4}">
      <dgm:prSet/>
      <dgm:spPr/>
      <dgm:t>
        <a:bodyPr/>
        <a:lstStyle/>
        <a:p>
          <a:endParaRPr lang="en-US"/>
        </a:p>
      </dgm:t>
    </dgm:pt>
    <dgm:pt modelId="{B7DAE77C-08B5-4D80-835B-E274F9B46289}" type="pres">
      <dgm:prSet presAssocID="{90E473C9-ECEA-4B1F-B6A8-C3FAD1183102}" presName="root" presStyleCnt="0">
        <dgm:presLayoutVars>
          <dgm:dir/>
          <dgm:resizeHandles val="exact"/>
        </dgm:presLayoutVars>
      </dgm:prSet>
      <dgm:spPr/>
    </dgm:pt>
    <dgm:pt modelId="{63A360CF-7239-44EE-9B7B-CB2A4DF7CEF2}" type="pres">
      <dgm:prSet presAssocID="{2FC228D9-53FA-4D36-A874-89E95AC10119}" presName="compNode" presStyleCnt="0"/>
      <dgm:spPr/>
    </dgm:pt>
    <dgm:pt modelId="{C697732A-6C41-46AF-8D18-B0BEA6216D82}" type="pres">
      <dgm:prSet presAssocID="{2FC228D9-53FA-4D36-A874-89E95AC10119}" presName="iconBgRect" presStyleLbl="bgShp" presStyleIdx="0" presStyleCnt="4"/>
      <dgm:spPr/>
    </dgm:pt>
    <dgm:pt modelId="{D5B3FF49-E816-421E-BCAE-8F54727D4621}" type="pres">
      <dgm:prSet presAssocID="{2FC228D9-53FA-4D36-A874-89E95AC1011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BC1E9DE4-EF77-405F-A7C9-09EB98AD55D9}" type="pres">
      <dgm:prSet presAssocID="{2FC228D9-53FA-4D36-A874-89E95AC10119}" presName="spaceRect" presStyleCnt="0"/>
      <dgm:spPr/>
    </dgm:pt>
    <dgm:pt modelId="{74DB0BE9-2561-42E9-B86A-C3F01FD85110}" type="pres">
      <dgm:prSet presAssocID="{2FC228D9-53FA-4D36-A874-89E95AC10119}" presName="textRect" presStyleLbl="revTx" presStyleIdx="0" presStyleCnt="4" custScaleX="171084">
        <dgm:presLayoutVars>
          <dgm:chMax val="1"/>
          <dgm:chPref val="1"/>
        </dgm:presLayoutVars>
      </dgm:prSet>
      <dgm:spPr/>
    </dgm:pt>
    <dgm:pt modelId="{9D903729-6F8A-4F36-A2BB-2561AC3C4A77}" type="pres">
      <dgm:prSet presAssocID="{4BC578C8-1DC5-4CD1-81A0-6F6B7EA301BD}" presName="sibTrans" presStyleCnt="0"/>
      <dgm:spPr/>
    </dgm:pt>
    <dgm:pt modelId="{FE4364E3-AA0F-4453-8EDA-D199F5BE1717}" type="pres">
      <dgm:prSet presAssocID="{45A4F15B-7A69-41D4-B30C-897408B3C3E0}" presName="compNode" presStyleCnt="0"/>
      <dgm:spPr/>
    </dgm:pt>
    <dgm:pt modelId="{56E16D45-108F-48E1-956C-89A8102EA518}" type="pres">
      <dgm:prSet presAssocID="{45A4F15B-7A69-41D4-B30C-897408B3C3E0}" presName="iconBgRect" presStyleLbl="bgShp" presStyleIdx="1" presStyleCnt="4"/>
      <dgm:spPr/>
    </dgm:pt>
    <dgm:pt modelId="{8A8E5A9F-C9B2-407A-9ECF-7A45E5408B68}" type="pres">
      <dgm:prSet presAssocID="{45A4F15B-7A69-41D4-B30C-897408B3C3E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E6F514C8-DEBC-4FF1-89F5-5A896338747E}" type="pres">
      <dgm:prSet presAssocID="{45A4F15B-7A69-41D4-B30C-897408B3C3E0}" presName="spaceRect" presStyleCnt="0"/>
      <dgm:spPr/>
    </dgm:pt>
    <dgm:pt modelId="{73BDFE4E-CAE7-466B-8889-F853657466B5}" type="pres">
      <dgm:prSet presAssocID="{45A4F15B-7A69-41D4-B30C-897408B3C3E0}" presName="textRect" presStyleLbl="revTx" presStyleIdx="1" presStyleCnt="4" custScaleX="220850">
        <dgm:presLayoutVars>
          <dgm:chMax val="1"/>
          <dgm:chPref val="1"/>
        </dgm:presLayoutVars>
      </dgm:prSet>
      <dgm:spPr/>
    </dgm:pt>
    <dgm:pt modelId="{74ED2F85-9A6B-43E9-A703-70FC601020BE}" type="pres">
      <dgm:prSet presAssocID="{69525AFE-A6BD-42E1-999F-2680ED2BCC38}" presName="sibTrans" presStyleCnt="0"/>
      <dgm:spPr/>
    </dgm:pt>
    <dgm:pt modelId="{73605E81-2405-4EC0-9CEF-9E619F895C72}" type="pres">
      <dgm:prSet presAssocID="{BE940CEA-89CC-4FC4-93F5-1116A9D030A8}" presName="compNode" presStyleCnt="0"/>
      <dgm:spPr/>
    </dgm:pt>
    <dgm:pt modelId="{96B2DF19-9C50-47D9-947F-5D6939E9FEA2}" type="pres">
      <dgm:prSet presAssocID="{BE940CEA-89CC-4FC4-93F5-1116A9D030A8}" presName="iconBgRect" presStyleLbl="bgShp" presStyleIdx="2" presStyleCnt="4"/>
      <dgm:spPr/>
    </dgm:pt>
    <dgm:pt modelId="{CAA60F8A-4BF0-4E7A-B390-5304A58564A0}" type="pres">
      <dgm:prSet presAssocID="{BE940CEA-89CC-4FC4-93F5-1116A9D030A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ip Calendar"/>
        </a:ext>
      </dgm:extLst>
    </dgm:pt>
    <dgm:pt modelId="{02813162-3FD2-4F26-BCC1-A8042EFCCB45}" type="pres">
      <dgm:prSet presAssocID="{BE940CEA-89CC-4FC4-93F5-1116A9D030A8}" presName="spaceRect" presStyleCnt="0"/>
      <dgm:spPr/>
    </dgm:pt>
    <dgm:pt modelId="{1651C9A5-C81D-4F45-A89E-4B5C381D2AB3}" type="pres">
      <dgm:prSet presAssocID="{BE940CEA-89CC-4FC4-93F5-1116A9D030A8}" presName="textRect" presStyleLbl="revTx" presStyleIdx="2" presStyleCnt="4">
        <dgm:presLayoutVars>
          <dgm:chMax val="1"/>
          <dgm:chPref val="1"/>
        </dgm:presLayoutVars>
      </dgm:prSet>
      <dgm:spPr/>
    </dgm:pt>
    <dgm:pt modelId="{D027447A-AEBC-4231-9E05-06FE9DB214A8}" type="pres">
      <dgm:prSet presAssocID="{7B857688-8AC9-4D21-A9D9-209FC40C7142}" presName="sibTrans" presStyleCnt="0"/>
      <dgm:spPr/>
    </dgm:pt>
    <dgm:pt modelId="{BAEC594C-BA62-42F6-8CEA-70A76BB90650}" type="pres">
      <dgm:prSet presAssocID="{F801047B-7215-4464-AC31-5F0545302857}" presName="compNode" presStyleCnt="0"/>
      <dgm:spPr/>
    </dgm:pt>
    <dgm:pt modelId="{12986DCF-B50A-4058-AA37-C2C4CB146C43}" type="pres">
      <dgm:prSet presAssocID="{F801047B-7215-4464-AC31-5F0545302857}" presName="iconBgRect" presStyleLbl="bgShp" presStyleIdx="3" presStyleCnt="4"/>
      <dgm:spPr/>
    </dgm:pt>
    <dgm:pt modelId="{084E48E4-D324-4644-962A-201226966BA3}" type="pres">
      <dgm:prSet presAssocID="{F801047B-7215-4464-AC31-5F054530285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 Bubble"/>
        </a:ext>
      </dgm:extLst>
    </dgm:pt>
    <dgm:pt modelId="{393A80AB-0C46-4F46-9688-C796622B73D0}" type="pres">
      <dgm:prSet presAssocID="{F801047B-7215-4464-AC31-5F0545302857}" presName="spaceRect" presStyleCnt="0"/>
      <dgm:spPr/>
    </dgm:pt>
    <dgm:pt modelId="{AAAEE627-9127-4103-A094-3C9DA5625A63}" type="pres">
      <dgm:prSet presAssocID="{F801047B-7215-4464-AC31-5F0545302857}" presName="textRect" presStyleLbl="revTx" presStyleIdx="3" presStyleCnt="4" custScaleX="100827">
        <dgm:presLayoutVars>
          <dgm:chMax val="1"/>
          <dgm:chPref val="1"/>
        </dgm:presLayoutVars>
      </dgm:prSet>
      <dgm:spPr/>
    </dgm:pt>
  </dgm:ptLst>
  <dgm:cxnLst>
    <dgm:cxn modelId="{DF61170E-F8B3-4A65-8D84-0E3D23E6E959}" type="presOf" srcId="{BE940CEA-89CC-4FC4-93F5-1116A9D030A8}" destId="{1651C9A5-C81D-4F45-A89E-4B5C381D2AB3}" srcOrd="0" destOrd="0" presId="urn:microsoft.com/office/officeart/2018/5/layout/IconCircleLabelList"/>
    <dgm:cxn modelId="{A3363A2C-E519-45B1-B465-DFB50FC4C63D}" type="presOf" srcId="{2FC228D9-53FA-4D36-A874-89E95AC10119}" destId="{74DB0BE9-2561-42E9-B86A-C3F01FD85110}" srcOrd="0" destOrd="0" presId="urn:microsoft.com/office/officeart/2018/5/layout/IconCircleLabelList"/>
    <dgm:cxn modelId="{19DFD934-DF1C-4C5C-9FA2-305A5391F0A6}" srcId="{90E473C9-ECEA-4B1F-B6A8-C3FAD1183102}" destId="{2FC228D9-53FA-4D36-A874-89E95AC10119}" srcOrd="0" destOrd="0" parTransId="{5644BA05-9954-40C5-BE18-793D2BC20949}" sibTransId="{4BC578C8-1DC5-4CD1-81A0-6F6B7EA301BD}"/>
    <dgm:cxn modelId="{41A9593B-B70B-40E6-9A7D-8492F140AD2A}" srcId="{90E473C9-ECEA-4B1F-B6A8-C3FAD1183102}" destId="{BE940CEA-89CC-4FC4-93F5-1116A9D030A8}" srcOrd="2" destOrd="0" parTransId="{8EA72739-1D43-479F-8C68-C4BC30C2AB75}" sibTransId="{7B857688-8AC9-4D21-A9D9-209FC40C7142}"/>
    <dgm:cxn modelId="{009B493D-8502-445A-B731-E516B579CDC4}" srcId="{90E473C9-ECEA-4B1F-B6A8-C3FAD1183102}" destId="{F801047B-7215-4464-AC31-5F0545302857}" srcOrd="3" destOrd="0" parTransId="{4169483C-26D6-4A08-9978-4A008FC15E7B}" sibTransId="{ED0AF4BE-EF1B-4766-9B80-EBEEDAB4F4AB}"/>
    <dgm:cxn modelId="{F61FE944-39D6-45B0-8BBD-FC8DACE51977}" srcId="{90E473C9-ECEA-4B1F-B6A8-C3FAD1183102}" destId="{45A4F15B-7A69-41D4-B30C-897408B3C3E0}" srcOrd="1" destOrd="0" parTransId="{D158D240-355A-4E79-923B-E16D04F09CD0}" sibTransId="{69525AFE-A6BD-42E1-999F-2680ED2BCC38}"/>
    <dgm:cxn modelId="{C6C3B0B6-A618-46B6-97AE-B3E3039214CE}" type="presOf" srcId="{F801047B-7215-4464-AC31-5F0545302857}" destId="{AAAEE627-9127-4103-A094-3C9DA5625A63}" srcOrd="0" destOrd="0" presId="urn:microsoft.com/office/officeart/2018/5/layout/IconCircleLabelList"/>
    <dgm:cxn modelId="{613939C1-877A-4208-AC11-5E3A6F33F82D}" type="presOf" srcId="{45A4F15B-7A69-41D4-B30C-897408B3C3E0}" destId="{73BDFE4E-CAE7-466B-8889-F853657466B5}" srcOrd="0" destOrd="0" presId="urn:microsoft.com/office/officeart/2018/5/layout/IconCircleLabelList"/>
    <dgm:cxn modelId="{B76F26FD-426A-49BA-8D09-2F3672C9992D}" type="presOf" srcId="{90E473C9-ECEA-4B1F-B6A8-C3FAD1183102}" destId="{B7DAE77C-08B5-4D80-835B-E274F9B46289}" srcOrd="0" destOrd="0" presId="urn:microsoft.com/office/officeart/2018/5/layout/IconCircleLabelList"/>
    <dgm:cxn modelId="{29B40AF2-F875-432E-AFF1-EB6AC84DF32F}" type="presParOf" srcId="{B7DAE77C-08B5-4D80-835B-E274F9B46289}" destId="{63A360CF-7239-44EE-9B7B-CB2A4DF7CEF2}" srcOrd="0" destOrd="0" presId="urn:microsoft.com/office/officeart/2018/5/layout/IconCircleLabelList"/>
    <dgm:cxn modelId="{BDF9F56F-1246-499E-80F1-8A1E286D3CFC}" type="presParOf" srcId="{63A360CF-7239-44EE-9B7B-CB2A4DF7CEF2}" destId="{C697732A-6C41-46AF-8D18-B0BEA6216D82}" srcOrd="0" destOrd="0" presId="urn:microsoft.com/office/officeart/2018/5/layout/IconCircleLabelList"/>
    <dgm:cxn modelId="{3BADF5FB-B0CD-494B-BC2D-3944F6687EB4}" type="presParOf" srcId="{63A360CF-7239-44EE-9B7B-CB2A4DF7CEF2}" destId="{D5B3FF49-E816-421E-BCAE-8F54727D4621}" srcOrd="1" destOrd="0" presId="urn:microsoft.com/office/officeart/2018/5/layout/IconCircleLabelList"/>
    <dgm:cxn modelId="{43C73D62-EC67-4C0B-9C69-754B8ACC8AB6}" type="presParOf" srcId="{63A360CF-7239-44EE-9B7B-CB2A4DF7CEF2}" destId="{BC1E9DE4-EF77-405F-A7C9-09EB98AD55D9}" srcOrd="2" destOrd="0" presId="urn:microsoft.com/office/officeart/2018/5/layout/IconCircleLabelList"/>
    <dgm:cxn modelId="{82CE261F-EF87-47F6-A850-2902F6CC748E}" type="presParOf" srcId="{63A360CF-7239-44EE-9B7B-CB2A4DF7CEF2}" destId="{74DB0BE9-2561-42E9-B86A-C3F01FD85110}" srcOrd="3" destOrd="0" presId="urn:microsoft.com/office/officeart/2018/5/layout/IconCircleLabelList"/>
    <dgm:cxn modelId="{386A9762-A3EA-4848-B62B-2AD6CBB07ED4}" type="presParOf" srcId="{B7DAE77C-08B5-4D80-835B-E274F9B46289}" destId="{9D903729-6F8A-4F36-A2BB-2561AC3C4A77}" srcOrd="1" destOrd="0" presId="urn:microsoft.com/office/officeart/2018/5/layout/IconCircleLabelList"/>
    <dgm:cxn modelId="{848859A8-9B45-4BBE-AF9B-4EF29D36EB8A}" type="presParOf" srcId="{B7DAE77C-08B5-4D80-835B-E274F9B46289}" destId="{FE4364E3-AA0F-4453-8EDA-D199F5BE1717}" srcOrd="2" destOrd="0" presId="urn:microsoft.com/office/officeart/2018/5/layout/IconCircleLabelList"/>
    <dgm:cxn modelId="{0372FADD-30C6-4068-8BC6-0234AB5D575C}" type="presParOf" srcId="{FE4364E3-AA0F-4453-8EDA-D199F5BE1717}" destId="{56E16D45-108F-48E1-956C-89A8102EA518}" srcOrd="0" destOrd="0" presId="urn:microsoft.com/office/officeart/2018/5/layout/IconCircleLabelList"/>
    <dgm:cxn modelId="{B00077F0-8070-4207-8AAD-00FC4304B470}" type="presParOf" srcId="{FE4364E3-AA0F-4453-8EDA-D199F5BE1717}" destId="{8A8E5A9F-C9B2-407A-9ECF-7A45E5408B68}" srcOrd="1" destOrd="0" presId="urn:microsoft.com/office/officeart/2018/5/layout/IconCircleLabelList"/>
    <dgm:cxn modelId="{322A4F06-CF92-4B76-A8EF-58526B750F6B}" type="presParOf" srcId="{FE4364E3-AA0F-4453-8EDA-D199F5BE1717}" destId="{E6F514C8-DEBC-4FF1-89F5-5A896338747E}" srcOrd="2" destOrd="0" presId="urn:microsoft.com/office/officeart/2018/5/layout/IconCircleLabelList"/>
    <dgm:cxn modelId="{E9ECA986-7ADB-4B2B-A264-96C687123FF7}" type="presParOf" srcId="{FE4364E3-AA0F-4453-8EDA-D199F5BE1717}" destId="{73BDFE4E-CAE7-466B-8889-F853657466B5}" srcOrd="3" destOrd="0" presId="urn:microsoft.com/office/officeart/2018/5/layout/IconCircleLabelList"/>
    <dgm:cxn modelId="{85490595-C7A5-4A88-9922-FB8E887D5EA8}" type="presParOf" srcId="{B7DAE77C-08B5-4D80-835B-E274F9B46289}" destId="{74ED2F85-9A6B-43E9-A703-70FC601020BE}" srcOrd="3" destOrd="0" presId="urn:microsoft.com/office/officeart/2018/5/layout/IconCircleLabelList"/>
    <dgm:cxn modelId="{7DE0E8DA-04BA-482E-B972-E51FBB3CB0A1}" type="presParOf" srcId="{B7DAE77C-08B5-4D80-835B-E274F9B46289}" destId="{73605E81-2405-4EC0-9CEF-9E619F895C72}" srcOrd="4" destOrd="0" presId="urn:microsoft.com/office/officeart/2018/5/layout/IconCircleLabelList"/>
    <dgm:cxn modelId="{8A3620AC-95BB-4C8E-B830-AC15DCE3A0BA}" type="presParOf" srcId="{73605E81-2405-4EC0-9CEF-9E619F895C72}" destId="{96B2DF19-9C50-47D9-947F-5D6939E9FEA2}" srcOrd="0" destOrd="0" presId="urn:microsoft.com/office/officeart/2018/5/layout/IconCircleLabelList"/>
    <dgm:cxn modelId="{90E6E9F3-9C2D-4C7C-AE56-3CF1F3A47572}" type="presParOf" srcId="{73605E81-2405-4EC0-9CEF-9E619F895C72}" destId="{CAA60F8A-4BF0-4E7A-B390-5304A58564A0}" srcOrd="1" destOrd="0" presId="urn:microsoft.com/office/officeart/2018/5/layout/IconCircleLabelList"/>
    <dgm:cxn modelId="{F16E7C8C-EA4F-4FE8-B28E-1FC523FB6516}" type="presParOf" srcId="{73605E81-2405-4EC0-9CEF-9E619F895C72}" destId="{02813162-3FD2-4F26-BCC1-A8042EFCCB45}" srcOrd="2" destOrd="0" presId="urn:microsoft.com/office/officeart/2018/5/layout/IconCircleLabelList"/>
    <dgm:cxn modelId="{43D84C64-4108-4AC4-A060-2E8FBBB82075}" type="presParOf" srcId="{73605E81-2405-4EC0-9CEF-9E619F895C72}" destId="{1651C9A5-C81D-4F45-A89E-4B5C381D2AB3}" srcOrd="3" destOrd="0" presId="urn:microsoft.com/office/officeart/2018/5/layout/IconCircleLabelList"/>
    <dgm:cxn modelId="{CE2105F7-2698-4A31-B251-9E45CC35F97F}" type="presParOf" srcId="{B7DAE77C-08B5-4D80-835B-E274F9B46289}" destId="{D027447A-AEBC-4231-9E05-06FE9DB214A8}" srcOrd="5" destOrd="0" presId="urn:microsoft.com/office/officeart/2018/5/layout/IconCircleLabelList"/>
    <dgm:cxn modelId="{53833A75-7EEB-4538-9DA0-CAC7D05DAACD}" type="presParOf" srcId="{B7DAE77C-08B5-4D80-835B-E274F9B46289}" destId="{BAEC594C-BA62-42F6-8CEA-70A76BB90650}" srcOrd="6" destOrd="0" presId="urn:microsoft.com/office/officeart/2018/5/layout/IconCircleLabelList"/>
    <dgm:cxn modelId="{BC605FBB-F0A4-486C-91F9-882101169567}" type="presParOf" srcId="{BAEC594C-BA62-42F6-8CEA-70A76BB90650}" destId="{12986DCF-B50A-4058-AA37-C2C4CB146C43}" srcOrd="0" destOrd="0" presId="urn:microsoft.com/office/officeart/2018/5/layout/IconCircleLabelList"/>
    <dgm:cxn modelId="{8919C375-3DE9-4B8A-B7FC-E92A5A6FB6AD}" type="presParOf" srcId="{BAEC594C-BA62-42F6-8CEA-70A76BB90650}" destId="{084E48E4-D324-4644-962A-201226966BA3}" srcOrd="1" destOrd="0" presId="urn:microsoft.com/office/officeart/2018/5/layout/IconCircleLabelList"/>
    <dgm:cxn modelId="{439474D6-C78B-412C-87B1-C93E0951C679}" type="presParOf" srcId="{BAEC594C-BA62-42F6-8CEA-70A76BB90650}" destId="{393A80AB-0C46-4F46-9688-C796622B73D0}" srcOrd="2" destOrd="0" presId="urn:microsoft.com/office/officeart/2018/5/layout/IconCircleLabelList"/>
    <dgm:cxn modelId="{2A1A5B90-4212-4587-984B-B6E8192CF447}" type="presParOf" srcId="{BAEC594C-BA62-42F6-8CEA-70A76BB90650}" destId="{AAAEE627-9127-4103-A094-3C9DA5625A6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389758-5DD7-47B2-95FA-90BD4C8C2351}">
      <dsp:nvSpPr>
        <dsp:cNvPr id="0" name=""/>
        <dsp:cNvSpPr/>
      </dsp:nvSpPr>
      <dsp:spPr>
        <a:xfrm>
          <a:off x="212335" y="1308695"/>
          <a:ext cx="1335915" cy="13359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9DEA74-B311-407A-B4F7-66088B52AEA6}">
      <dsp:nvSpPr>
        <dsp:cNvPr id="0" name=""/>
        <dsp:cNvSpPr/>
      </dsp:nvSpPr>
      <dsp:spPr>
        <a:xfrm>
          <a:off x="492877" y="1589238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0CC2A1-C899-4FC3-AE81-2174E98F84AF}">
      <dsp:nvSpPr>
        <dsp:cNvPr id="0" name=""/>
        <dsp:cNvSpPr/>
      </dsp:nvSpPr>
      <dsp:spPr>
        <a:xfrm>
          <a:off x="1834517" y="1308695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>
              <a:latin typeface="Bookman Old Style" panose="02050604050505020204" pitchFamily="18" charset="0"/>
            </a:rPr>
            <a:t>MERN stack for the shopping website.</a:t>
          </a:r>
          <a:endParaRPr lang="en-US" sz="2400" kern="1200">
            <a:latin typeface="Bookman Old Style" panose="02050604050505020204" pitchFamily="18" charset="0"/>
          </a:endParaRPr>
        </a:p>
      </dsp:txBody>
      <dsp:txXfrm>
        <a:off x="1834517" y="1308695"/>
        <a:ext cx="3148942" cy="1335915"/>
      </dsp:txXfrm>
    </dsp:sp>
    <dsp:sp modelId="{B0BEDEA8-5987-4117-A183-A3EB15E367C1}">
      <dsp:nvSpPr>
        <dsp:cNvPr id="0" name=""/>
        <dsp:cNvSpPr/>
      </dsp:nvSpPr>
      <dsp:spPr>
        <a:xfrm>
          <a:off x="5532139" y="1308695"/>
          <a:ext cx="1335915" cy="13359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D6197F-CC13-4552-AB2E-6DE5F4DB1D08}">
      <dsp:nvSpPr>
        <dsp:cNvPr id="0" name=""/>
        <dsp:cNvSpPr/>
      </dsp:nvSpPr>
      <dsp:spPr>
        <a:xfrm>
          <a:off x="5812681" y="1589238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222739-A025-476C-BCD2-0D27F3ACC5CD}">
      <dsp:nvSpPr>
        <dsp:cNvPr id="0" name=""/>
        <dsp:cNvSpPr/>
      </dsp:nvSpPr>
      <dsp:spPr>
        <a:xfrm>
          <a:off x="7154322" y="1308695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>
              <a:latin typeface="Bookman Old Style" panose="02050604050505020204" pitchFamily="18" charset="0"/>
            </a:rPr>
            <a:t>Flask for Warehouse portal.</a:t>
          </a:r>
          <a:endParaRPr lang="en-US" sz="2400" kern="1200">
            <a:latin typeface="Bookman Old Style" panose="02050604050505020204" pitchFamily="18" charset="0"/>
          </a:endParaRPr>
        </a:p>
      </dsp:txBody>
      <dsp:txXfrm>
        <a:off x="7154322" y="1308695"/>
        <a:ext cx="3148942" cy="13359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97732A-6C41-46AF-8D18-B0BEA6216D82}">
      <dsp:nvSpPr>
        <dsp:cNvPr id="0" name=""/>
        <dsp:cNvSpPr/>
      </dsp:nvSpPr>
      <dsp:spPr>
        <a:xfrm>
          <a:off x="932971" y="356760"/>
          <a:ext cx="1031519" cy="103151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B3FF49-E816-421E-BCAE-8F54727D4621}">
      <dsp:nvSpPr>
        <dsp:cNvPr id="0" name=""/>
        <dsp:cNvSpPr/>
      </dsp:nvSpPr>
      <dsp:spPr>
        <a:xfrm>
          <a:off x="1152803" y="576592"/>
          <a:ext cx="591855" cy="5918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DB0BE9-2561-42E9-B86A-C3F01FD85110}">
      <dsp:nvSpPr>
        <dsp:cNvPr id="0" name=""/>
        <dsp:cNvSpPr/>
      </dsp:nvSpPr>
      <dsp:spPr>
        <a:xfrm>
          <a:off x="2202" y="1709572"/>
          <a:ext cx="2893057" cy="1798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000" kern="1200">
              <a:latin typeface="Bookman Old Style" panose="02050604050505020204" pitchFamily="18" charset="0"/>
            </a:rPr>
            <a:t>We will convert this web app into a cross platform application using technologies such as react native.</a:t>
          </a:r>
          <a:endParaRPr lang="en-US" sz="2000" kern="1200" dirty="0">
            <a:latin typeface="Bookman Old Style" panose="02050604050505020204" pitchFamily="18" charset="0"/>
          </a:endParaRPr>
        </a:p>
      </dsp:txBody>
      <dsp:txXfrm>
        <a:off x="2202" y="1709572"/>
        <a:ext cx="2893057" cy="1798355"/>
      </dsp:txXfrm>
    </dsp:sp>
    <dsp:sp modelId="{56E16D45-108F-48E1-956C-89A8102EA518}">
      <dsp:nvSpPr>
        <dsp:cNvPr id="0" name=""/>
        <dsp:cNvSpPr/>
      </dsp:nvSpPr>
      <dsp:spPr>
        <a:xfrm>
          <a:off x="4542731" y="356760"/>
          <a:ext cx="1031519" cy="103151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8E5A9F-C9B2-407A-9ECF-7A45E5408B68}">
      <dsp:nvSpPr>
        <dsp:cNvPr id="0" name=""/>
        <dsp:cNvSpPr/>
      </dsp:nvSpPr>
      <dsp:spPr>
        <a:xfrm>
          <a:off x="4762563" y="576592"/>
          <a:ext cx="591855" cy="5918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BDFE4E-CAE7-466B-8889-F853657466B5}">
      <dsp:nvSpPr>
        <dsp:cNvPr id="0" name=""/>
        <dsp:cNvSpPr/>
      </dsp:nvSpPr>
      <dsp:spPr>
        <a:xfrm>
          <a:off x="3191187" y="1709572"/>
          <a:ext cx="3734608" cy="1798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000" kern="1200">
              <a:latin typeface="Bookman Old Style" panose="02050604050505020204" pitchFamily="18" charset="0"/>
            </a:rPr>
            <a:t>We will provide app translations for people who can not understand English.</a:t>
          </a:r>
          <a:endParaRPr lang="en-US" sz="2000" kern="1200" dirty="0">
            <a:latin typeface="Bookman Old Style" panose="02050604050505020204" pitchFamily="18" charset="0"/>
          </a:endParaRPr>
        </a:p>
      </dsp:txBody>
      <dsp:txXfrm>
        <a:off x="3191187" y="1709572"/>
        <a:ext cx="3734608" cy="1798355"/>
      </dsp:txXfrm>
    </dsp:sp>
    <dsp:sp modelId="{96B2DF19-9C50-47D9-947F-5D6939E9FEA2}">
      <dsp:nvSpPr>
        <dsp:cNvPr id="0" name=""/>
        <dsp:cNvSpPr/>
      </dsp:nvSpPr>
      <dsp:spPr>
        <a:xfrm>
          <a:off x="7551471" y="356760"/>
          <a:ext cx="1031519" cy="103151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A60F8A-4BF0-4E7A-B390-5304A58564A0}">
      <dsp:nvSpPr>
        <dsp:cNvPr id="0" name=""/>
        <dsp:cNvSpPr/>
      </dsp:nvSpPr>
      <dsp:spPr>
        <a:xfrm>
          <a:off x="7771303" y="576592"/>
          <a:ext cx="591855" cy="5918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51C9A5-C81D-4F45-A89E-4B5C381D2AB3}">
      <dsp:nvSpPr>
        <dsp:cNvPr id="0" name=""/>
        <dsp:cNvSpPr/>
      </dsp:nvSpPr>
      <dsp:spPr>
        <a:xfrm>
          <a:off x="7221722" y="1709572"/>
          <a:ext cx="1691015" cy="1798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000" kern="1200">
              <a:latin typeface="Bookman Old Style" panose="02050604050505020204" pitchFamily="18" charset="0"/>
            </a:rPr>
            <a:t>We can add a monthly sales report.</a:t>
          </a:r>
          <a:endParaRPr lang="en-US" sz="2000" kern="1200" dirty="0">
            <a:latin typeface="Bookman Old Style" panose="02050604050505020204" pitchFamily="18" charset="0"/>
          </a:endParaRPr>
        </a:p>
      </dsp:txBody>
      <dsp:txXfrm>
        <a:off x="7221722" y="1709572"/>
        <a:ext cx="1691015" cy="1798355"/>
      </dsp:txXfrm>
    </dsp:sp>
    <dsp:sp modelId="{12986DCF-B50A-4058-AA37-C2C4CB146C43}">
      <dsp:nvSpPr>
        <dsp:cNvPr id="0" name=""/>
        <dsp:cNvSpPr/>
      </dsp:nvSpPr>
      <dsp:spPr>
        <a:xfrm>
          <a:off x="9545406" y="356760"/>
          <a:ext cx="1031519" cy="103151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4E48E4-D324-4644-962A-201226966BA3}">
      <dsp:nvSpPr>
        <dsp:cNvPr id="0" name=""/>
        <dsp:cNvSpPr/>
      </dsp:nvSpPr>
      <dsp:spPr>
        <a:xfrm>
          <a:off x="9765238" y="576592"/>
          <a:ext cx="591855" cy="5918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AEE627-9127-4103-A094-3C9DA5625A63}">
      <dsp:nvSpPr>
        <dsp:cNvPr id="0" name=""/>
        <dsp:cNvSpPr/>
      </dsp:nvSpPr>
      <dsp:spPr>
        <a:xfrm>
          <a:off x="9208666" y="1709572"/>
          <a:ext cx="1705000" cy="1798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200" kern="1200">
              <a:latin typeface="Bookman Old Style" panose="02050604050505020204" pitchFamily="18" charset="0"/>
            </a:rPr>
            <a:t>We can add order using SMS feature.</a:t>
          </a:r>
          <a:endParaRPr lang="en-US" sz="2200" kern="1200" dirty="0">
            <a:latin typeface="Bookman Old Style" panose="02050604050505020204" pitchFamily="18" charset="0"/>
          </a:endParaRPr>
        </a:p>
      </dsp:txBody>
      <dsp:txXfrm>
        <a:off x="9208666" y="1709572"/>
        <a:ext cx="1705000" cy="17983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5T07:35:26.0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5T07:55:56.2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5T08:22:07.1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139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240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29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408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167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052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015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273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381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934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567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607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89" r:id="rId7"/>
    <p:sldLayoutId id="2147483688" r:id="rId8"/>
    <p:sldLayoutId id="2147483687" r:id="rId9"/>
    <p:sldLayoutId id="2147483686" r:id="rId10"/>
    <p:sldLayoutId id="214748367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AD35AE2F-5E3A-49D9-8DE1-8A333BA40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D964561F-68DB-4D14-8711-63A7D02890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1" b="15708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E06EDA-0B61-4F51-B945-D004398847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Online Shopping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869E0-8D7C-4471-AE67-A902E876B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99432"/>
            <a:ext cx="9144000" cy="1225296"/>
          </a:xfrm>
        </p:spPr>
        <p:txBody>
          <a:bodyPr>
            <a:normAutofit lnSpcReduction="10000"/>
          </a:bodyPr>
          <a:lstStyle/>
          <a:p>
            <a:pPr algn="r"/>
            <a:r>
              <a:rPr lang="en-IN" sz="3200" b="1" dirty="0"/>
              <a:t>T e a m N u m b e r : 19</a:t>
            </a:r>
          </a:p>
          <a:p>
            <a:pPr algn="r"/>
            <a:r>
              <a:rPr lang="en-IN" sz="3200" b="1" dirty="0"/>
              <a:t>Vidhi Khathuria | </a:t>
            </a:r>
            <a:r>
              <a:rPr lang="en-IN" sz="3200" b="1" dirty="0" err="1"/>
              <a:t>Animesh</a:t>
            </a:r>
            <a:r>
              <a:rPr lang="en-IN" sz="3200" b="1" dirty="0"/>
              <a:t> </a:t>
            </a:r>
            <a:r>
              <a:rPr lang="en-IN" sz="3200" b="1" dirty="0" err="1"/>
              <a:t>Landge</a:t>
            </a:r>
            <a:r>
              <a:rPr lang="en-IN" sz="3200" b="1" dirty="0"/>
              <a:t> | </a:t>
            </a:r>
            <a:r>
              <a:rPr lang="en-IN" sz="3200" b="1" dirty="0" err="1"/>
              <a:t>Kenil</a:t>
            </a:r>
            <a:r>
              <a:rPr lang="en-IN" sz="3200" b="1" dirty="0"/>
              <a:t> Shah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04D8AD8F-EF7F-481F-B99A-B85138970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79EB4626-023C-436D-9F57-9EB460809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902700 h 5416094"/>
              <a:gd name="connsiteX1" fmla="*/ 902700 w 10515600"/>
              <a:gd name="connsiteY1" fmla="*/ 0 h 5416094"/>
              <a:gd name="connsiteX2" fmla="*/ 1746919 w 10515600"/>
              <a:gd name="connsiteY2" fmla="*/ 0 h 5416094"/>
              <a:gd name="connsiteX3" fmla="*/ 2329833 w 10515600"/>
              <a:gd name="connsiteY3" fmla="*/ 0 h 5416094"/>
              <a:gd name="connsiteX4" fmla="*/ 2825644 w 10515600"/>
              <a:gd name="connsiteY4" fmla="*/ 0 h 5416094"/>
              <a:gd name="connsiteX5" fmla="*/ 3582762 w 10515600"/>
              <a:gd name="connsiteY5" fmla="*/ 0 h 5416094"/>
              <a:gd name="connsiteX6" fmla="*/ 4165675 w 10515600"/>
              <a:gd name="connsiteY6" fmla="*/ 0 h 5416094"/>
              <a:gd name="connsiteX7" fmla="*/ 5009894 w 10515600"/>
              <a:gd name="connsiteY7" fmla="*/ 0 h 5416094"/>
              <a:gd name="connsiteX8" fmla="*/ 5505706 w 10515600"/>
              <a:gd name="connsiteY8" fmla="*/ 0 h 5416094"/>
              <a:gd name="connsiteX9" fmla="*/ 6349925 w 10515600"/>
              <a:gd name="connsiteY9" fmla="*/ 0 h 5416094"/>
              <a:gd name="connsiteX10" fmla="*/ 6758634 w 10515600"/>
              <a:gd name="connsiteY10" fmla="*/ 0 h 5416094"/>
              <a:gd name="connsiteX11" fmla="*/ 7428650 w 10515600"/>
              <a:gd name="connsiteY11" fmla="*/ 0 h 5416094"/>
              <a:gd name="connsiteX12" fmla="*/ 8098665 w 10515600"/>
              <a:gd name="connsiteY12" fmla="*/ 0 h 5416094"/>
              <a:gd name="connsiteX13" fmla="*/ 8681579 w 10515600"/>
              <a:gd name="connsiteY13" fmla="*/ 0 h 5416094"/>
              <a:gd name="connsiteX14" fmla="*/ 9612900 w 10515600"/>
              <a:gd name="connsiteY14" fmla="*/ 0 h 5416094"/>
              <a:gd name="connsiteX15" fmla="*/ 10515600 w 10515600"/>
              <a:gd name="connsiteY15" fmla="*/ 902700 h 5416094"/>
              <a:gd name="connsiteX16" fmla="*/ 10515600 w 10515600"/>
              <a:gd name="connsiteY16" fmla="*/ 1504482 h 5416094"/>
              <a:gd name="connsiteX17" fmla="*/ 10515600 w 10515600"/>
              <a:gd name="connsiteY17" fmla="*/ 2178479 h 5416094"/>
              <a:gd name="connsiteX18" fmla="*/ 10515600 w 10515600"/>
              <a:gd name="connsiteY18" fmla="*/ 2780261 h 5416094"/>
              <a:gd name="connsiteX19" fmla="*/ 10515600 w 10515600"/>
              <a:gd name="connsiteY19" fmla="*/ 3273722 h 5416094"/>
              <a:gd name="connsiteX20" fmla="*/ 10515600 w 10515600"/>
              <a:gd name="connsiteY20" fmla="*/ 3803291 h 5416094"/>
              <a:gd name="connsiteX21" fmla="*/ 10515600 w 10515600"/>
              <a:gd name="connsiteY21" fmla="*/ 4513394 h 5416094"/>
              <a:gd name="connsiteX22" fmla="*/ 9612900 w 10515600"/>
              <a:gd name="connsiteY22" fmla="*/ 5416094 h 5416094"/>
              <a:gd name="connsiteX23" fmla="*/ 9117089 w 10515600"/>
              <a:gd name="connsiteY23" fmla="*/ 5416094 h 5416094"/>
              <a:gd name="connsiteX24" fmla="*/ 8708379 w 10515600"/>
              <a:gd name="connsiteY24" fmla="*/ 5416094 h 5416094"/>
              <a:gd name="connsiteX25" fmla="*/ 8299670 w 10515600"/>
              <a:gd name="connsiteY25" fmla="*/ 5416094 h 5416094"/>
              <a:gd name="connsiteX26" fmla="*/ 7629654 w 10515600"/>
              <a:gd name="connsiteY26" fmla="*/ 5416094 h 5416094"/>
              <a:gd name="connsiteX27" fmla="*/ 7133843 w 10515600"/>
              <a:gd name="connsiteY27" fmla="*/ 5416094 h 5416094"/>
              <a:gd name="connsiteX28" fmla="*/ 6376726 w 10515600"/>
              <a:gd name="connsiteY28" fmla="*/ 5416094 h 5416094"/>
              <a:gd name="connsiteX29" fmla="*/ 5880914 w 10515600"/>
              <a:gd name="connsiteY29" fmla="*/ 5416094 h 5416094"/>
              <a:gd name="connsiteX30" fmla="*/ 5123797 w 10515600"/>
              <a:gd name="connsiteY30" fmla="*/ 5416094 h 5416094"/>
              <a:gd name="connsiteX31" fmla="*/ 4715088 w 10515600"/>
              <a:gd name="connsiteY31" fmla="*/ 5416094 h 5416094"/>
              <a:gd name="connsiteX32" fmla="*/ 3957970 w 10515600"/>
              <a:gd name="connsiteY32" fmla="*/ 5416094 h 5416094"/>
              <a:gd name="connsiteX33" fmla="*/ 3462159 w 10515600"/>
              <a:gd name="connsiteY33" fmla="*/ 5416094 h 5416094"/>
              <a:gd name="connsiteX34" fmla="*/ 3053449 w 10515600"/>
              <a:gd name="connsiteY34" fmla="*/ 5416094 h 5416094"/>
              <a:gd name="connsiteX35" fmla="*/ 2557638 w 10515600"/>
              <a:gd name="connsiteY35" fmla="*/ 5416094 h 5416094"/>
              <a:gd name="connsiteX36" fmla="*/ 1800521 w 10515600"/>
              <a:gd name="connsiteY36" fmla="*/ 5416094 h 5416094"/>
              <a:gd name="connsiteX37" fmla="*/ 902700 w 10515600"/>
              <a:gd name="connsiteY37" fmla="*/ 5416094 h 5416094"/>
              <a:gd name="connsiteX38" fmla="*/ 0 w 10515600"/>
              <a:gd name="connsiteY38" fmla="*/ 4513394 h 5416094"/>
              <a:gd name="connsiteX39" fmla="*/ 0 w 10515600"/>
              <a:gd name="connsiteY39" fmla="*/ 3911612 h 5416094"/>
              <a:gd name="connsiteX40" fmla="*/ 0 w 10515600"/>
              <a:gd name="connsiteY40" fmla="*/ 3309829 h 5416094"/>
              <a:gd name="connsiteX41" fmla="*/ 0 w 10515600"/>
              <a:gd name="connsiteY41" fmla="*/ 2780261 h 5416094"/>
              <a:gd name="connsiteX42" fmla="*/ 0 w 10515600"/>
              <a:gd name="connsiteY42" fmla="*/ 2106265 h 5416094"/>
              <a:gd name="connsiteX43" fmla="*/ 0 w 10515600"/>
              <a:gd name="connsiteY43" fmla="*/ 1504482 h 5416094"/>
              <a:gd name="connsiteX44" fmla="*/ 0 w 10515600"/>
              <a:gd name="connsiteY44" fmla="*/ 90270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515600" h="5416094" extrusionOk="0">
                <a:moveTo>
                  <a:pt x="0" y="902700"/>
                </a:moveTo>
                <a:cubicBezTo>
                  <a:pt x="-57306" y="368805"/>
                  <a:pt x="305054" y="37193"/>
                  <a:pt x="902700" y="0"/>
                </a:cubicBezTo>
                <a:cubicBezTo>
                  <a:pt x="1280419" y="-35006"/>
                  <a:pt x="1407743" y="-35339"/>
                  <a:pt x="1746919" y="0"/>
                </a:cubicBezTo>
                <a:cubicBezTo>
                  <a:pt x="2086095" y="35339"/>
                  <a:pt x="2146539" y="-12333"/>
                  <a:pt x="2329833" y="0"/>
                </a:cubicBezTo>
                <a:cubicBezTo>
                  <a:pt x="2513127" y="12333"/>
                  <a:pt x="2706706" y="12952"/>
                  <a:pt x="2825644" y="0"/>
                </a:cubicBezTo>
                <a:cubicBezTo>
                  <a:pt x="2944582" y="-12952"/>
                  <a:pt x="3420817" y="-27100"/>
                  <a:pt x="3582762" y="0"/>
                </a:cubicBezTo>
                <a:cubicBezTo>
                  <a:pt x="3744707" y="27100"/>
                  <a:pt x="4023584" y="-9167"/>
                  <a:pt x="4165675" y="0"/>
                </a:cubicBezTo>
                <a:cubicBezTo>
                  <a:pt x="4307766" y="9167"/>
                  <a:pt x="4770188" y="27031"/>
                  <a:pt x="5009894" y="0"/>
                </a:cubicBezTo>
                <a:cubicBezTo>
                  <a:pt x="5249600" y="-27031"/>
                  <a:pt x="5349881" y="-194"/>
                  <a:pt x="5505706" y="0"/>
                </a:cubicBezTo>
                <a:cubicBezTo>
                  <a:pt x="5661531" y="194"/>
                  <a:pt x="6129254" y="-29363"/>
                  <a:pt x="6349925" y="0"/>
                </a:cubicBezTo>
                <a:cubicBezTo>
                  <a:pt x="6570596" y="29363"/>
                  <a:pt x="6581199" y="-14617"/>
                  <a:pt x="6758634" y="0"/>
                </a:cubicBezTo>
                <a:cubicBezTo>
                  <a:pt x="6936069" y="14617"/>
                  <a:pt x="7246491" y="25675"/>
                  <a:pt x="7428650" y="0"/>
                </a:cubicBezTo>
                <a:cubicBezTo>
                  <a:pt x="7610809" y="-25675"/>
                  <a:pt x="7825190" y="-17078"/>
                  <a:pt x="8098665" y="0"/>
                </a:cubicBezTo>
                <a:cubicBezTo>
                  <a:pt x="8372141" y="17078"/>
                  <a:pt x="8559625" y="-21568"/>
                  <a:pt x="8681579" y="0"/>
                </a:cubicBezTo>
                <a:cubicBezTo>
                  <a:pt x="8803533" y="21568"/>
                  <a:pt x="9307226" y="-46066"/>
                  <a:pt x="9612900" y="0"/>
                </a:cubicBezTo>
                <a:cubicBezTo>
                  <a:pt x="10119954" y="-10560"/>
                  <a:pt x="10418674" y="366684"/>
                  <a:pt x="10515600" y="902700"/>
                </a:cubicBezTo>
                <a:cubicBezTo>
                  <a:pt x="10494548" y="1140809"/>
                  <a:pt x="10524881" y="1252168"/>
                  <a:pt x="10515600" y="1504482"/>
                </a:cubicBezTo>
                <a:cubicBezTo>
                  <a:pt x="10506319" y="1756796"/>
                  <a:pt x="10494309" y="1995078"/>
                  <a:pt x="10515600" y="2178479"/>
                </a:cubicBezTo>
                <a:cubicBezTo>
                  <a:pt x="10536891" y="2361880"/>
                  <a:pt x="10522845" y="2487483"/>
                  <a:pt x="10515600" y="2780261"/>
                </a:cubicBezTo>
                <a:cubicBezTo>
                  <a:pt x="10508355" y="3073039"/>
                  <a:pt x="10533694" y="3138252"/>
                  <a:pt x="10515600" y="3273722"/>
                </a:cubicBezTo>
                <a:cubicBezTo>
                  <a:pt x="10497506" y="3409192"/>
                  <a:pt x="10514952" y="3569910"/>
                  <a:pt x="10515600" y="3803291"/>
                </a:cubicBezTo>
                <a:cubicBezTo>
                  <a:pt x="10516248" y="4036672"/>
                  <a:pt x="10499126" y="4317688"/>
                  <a:pt x="10515600" y="4513394"/>
                </a:cubicBezTo>
                <a:cubicBezTo>
                  <a:pt x="10585499" y="4997151"/>
                  <a:pt x="10115437" y="5453981"/>
                  <a:pt x="9612900" y="5416094"/>
                </a:cubicBezTo>
                <a:cubicBezTo>
                  <a:pt x="9473271" y="5418358"/>
                  <a:pt x="9316384" y="5423764"/>
                  <a:pt x="9117089" y="5416094"/>
                </a:cubicBezTo>
                <a:cubicBezTo>
                  <a:pt x="8917794" y="5408424"/>
                  <a:pt x="8902141" y="5433256"/>
                  <a:pt x="8708379" y="5416094"/>
                </a:cubicBezTo>
                <a:cubicBezTo>
                  <a:pt x="8514617" y="5398933"/>
                  <a:pt x="8454700" y="5422387"/>
                  <a:pt x="8299670" y="5416094"/>
                </a:cubicBezTo>
                <a:cubicBezTo>
                  <a:pt x="8144640" y="5409801"/>
                  <a:pt x="7907022" y="5398388"/>
                  <a:pt x="7629654" y="5416094"/>
                </a:cubicBezTo>
                <a:cubicBezTo>
                  <a:pt x="7352286" y="5433800"/>
                  <a:pt x="7244777" y="5409877"/>
                  <a:pt x="7133843" y="5416094"/>
                </a:cubicBezTo>
                <a:cubicBezTo>
                  <a:pt x="7022909" y="5422311"/>
                  <a:pt x="6748865" y="5379753"/>
                  <a:pt x="6376726" y="5416094"/>
                </a:cubicBezTo>
                <a:cubicBezTo>
                  <a:pt x="6004587" y="5452435"/>
                  <a:pt x="5991442" y="5438860"/>
                  <a:pt x="5880914" y="5416094"/>
                </a:cubicBezTo>
                <a:cubicBezTo>
                  <a:pt x="5770386" y="5393328"/>
                  <a:pt x="5294303" y="5440618"/>
                  <a:pt x="5123797" y="5416094"/>
                </a:cubicBezTo>
                <a:cubicBezTo>
                  <a:pt x="4953291" y="5391570"/>
                  <a:pt x="4828705" y="5430421"/>
                  <a:pt x="4715088" y="5416094"/>
                </a:cubicBezTo>
                <a:cubicBezTo>
                  <a:pt x="4601471" y="5401767"/>
                  <a:pt x="4227806" y="5381491"/>
                  <a:pt x="3957970" y="5416094"/>
                </a:cubicBezTo>
                <a:cubicBezTo>
                  <a:pt x="3688134" y="5450697"/>
                  <a:pt x="3670638" y="5425309"/>
                  <a:pt x="3462159" y="5416094"/>
                </a:cubicBezTo>
                <a:cubicBezTo>
                  <a:pt x="3253680" y="5406879"/>
                  <a:pt x="3167443" y="5432031"/>
                  <a:pt x="3053449" y="5416094"/>
                </a:cubicBezTo>
                <a:cubicBezTo>
                  <a:pt x="2939455" y="5400158"/>
                  <a:pt x="2701485" y="5433995"/>
                  <a:pt x="2557638" y="5416094"/>
                </a:cubicBezTo>
                <a:cubicBezTo>
                  <a:pt x="2413791" y="5398193"/>
                  <a:pt x="2168647" y="5424510"/>
                  <a:pt x="1800521" y="5416094"/>
                </a:cubicBezTo>
                <a:cubicBezTo>
                  <a:pt x="1432395" y="5407678"/>
                  <a:pt x="1261364" y="5454497"/>
                  <a:pt x="902700" y="5416094"/>
                </a:cubicBezTo>
                <a:cubicBezTo>
                  <a:pt x="519468" y="5419760"/>
                  <a:pt x="63003" y="5077223"/>
                  <a:pt x="0" y="4513394"/>
                </a:cubicBezTo>
                <a:cubicBezTo>
                  <a:pt x="-20265" y="4243495"/>
                  <a:pt x="27650" y="4053844"/>
                  <a:pt x="0" y="3911612"/>
                </a:cubicBezTo>
                <a:cubicBezTo>
                  <a:pt x="-27650" y="3769380"/>
                  <a:pt x="24988" y="3469350"/>
                  <a:pt x="0" y="3309829"/>
                </a:cubicBezTo>
                <a:cubicBezTo>
                  <a:pt x="-24988" y="3150308"/>
                  <a:pt x="-16973" y="2933511"/>
                  <a:pt x="0" y="2780261"/>
                </a:cubicBezTo>
                <a:cubicBezTo>
                  <a:pt x="16973" y="2627011"/>
                  <a:pt x="-11552" y="2315258"/>
                  <a:pt x="0" y="2106265"/>
                </a:cubicBezTo>
                <a:cubicBezTo>
                  <a:pt x="11552" y="1897272"/>
                  <a:pt x="-9167" y="1726905"/>
                  <a:pt x="0" y="1504482"/>
                </a:cubicBezTo>
                <a:cubicBezTo>
                  <a:pt x="9167" y="1282059"/>
                  <a:pt x="10972" y="1160784"/>
                  <a:pt x="0" y="902700"/>
                </a:cubicBezTo>
                <a:close/>
              </a:path>
            </a:pathLst>
          </a:custGeom>
          <a:noFill/>
          <a:ln w="60325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25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C930AD-D4FC-482F-B9FE-D6AC10EBA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545445-6B02-4E4D-B5F2-E764DB9D6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424" y="877823"/>
            <a:ext cx="3383280" cy="1600200"/>
          </a:xfrm>
        </p:spPr>
        <p:txBody>
          <a:bodyPr anchor="ctr">
            <a:normAutofit fontScale="90000"/>
          </a:bodyPr>
          <a:lstStyle/>
          <a:p>
            <a:r>
              <a:rPr lang="en-IN" sz="4600" dirty="0"/>
              <a:t>User can upload products as well!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572" y="734214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rgbClr val="B16C3B"/>
          </a:solidFill>
          <a:ln w="34925">
            <a:solidFill>
              <a:srgbClr val="B16C3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2DECE-1870-47E6-A50A-5E7931BF9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5707" y="993839"/>
            <a:ext cx="7112869" cy="1600200"/>
          </a:xfrm>
        </p:spPr>
        <p:txBody>
          <a:bodyPr anchor="ctr">
            <a:noAutofit/>
          </a:bodyPr>
          <a:lstStyle/>
          <a:p>
            <a:r>
              <a:rPr lang="en-IN" sz="2000" dirty="0">
                <a:latin typeface="Bookman Old Style" panose="02050604050505020204" pitchFamily="18" charset="0"/>
              </a:rPr>
              <a:t>User can be a buyer as well as a seller.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They just need to enter the pictures of their product with a small description and price at which they wish to sell the product and the category the product falls under.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The product is reflected on the home page right after the upload.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C1A5EA-A5F1-4513-B492-E2C7B0EFE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236" y="3587877"/>
            <a:ext cx="3840480" cy="21602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95F38C-656E-46A9-B1AE-9CFEC83D1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7784" y="3587877"/>
            <a:ext cx="3840480" cy="21602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358663-1363-430A-9C2F-361393F458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9010" y="3571779"/>
            <a:ext cx="3840480" cy="216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65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6906711-0AFB-47DD-A4B6-4E94B38B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A91F649-894C-41F6-A21D-3D1AC558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rgbClr val="B16C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2774A3-E619-4169-AC7B-44112B382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390525"/>
            <a:ext cx="10909640" cy="15103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100">
                <a:solidFill>
                  <a:srgbClr val="FFFFFF"/>
                </a:solidFill>
              </a:rPr>
              <a:t>Shopping cart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DF18E-90B2-4D93-938B-BDC370DAD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5601" y="1900826"/>
            <a:ext cx="6396204" cy="662542"/>
          </a:xfr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  <a:latin typeface="Bookman Old Style" panose="02050604050505020204" pitchFamily="18" charset="0"/>
              </a:rPr>
              <a:t>User can add or remove multiple products or multiple quantities of the same product.</a:t>
            </a:r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56037404-66BD-46B5-9323-1B5313196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17532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46F60A-FED5-447D-BD4A-304514D14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443" y="3067050"/>
            <a:ext cx="5368066" cy="30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462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11671EB-9B2E-4E39-94FF-2BA8B0B45E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2FC64A3-62BF-47FB-A545-7A43E3653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4745565" y="-4745566"/>
            <a:ext cx="2700870" cy="12192000"/>
          </a:xfrm>
          <a:custGeom>
            <a:avLst/>
            <a:gdLst>
              <a:gd name="connsiteX0" fmla="*/ 0 w 2700870"/>
              <a:gd name="connsiteY0" fmla="*/ 0 h 12192000"/>
              <a:gd name="connsiteX1" fmla="*/ 0 w 2700870"/>
              <a:gd name="connsiteY1" fmla="*/ 12192000 h 12192000"/>
              <a:gd name="connsiteX2" fmla="*/ 2661694 w 2700870"/>
              <a:gd name="connsiteY2" fmla="*/ 12192000 h 12192000"/>
              <a:gd name="connsiteX3" fmla="*/ 2632716 w 2700870"/>
              <a:gd name="connsiteY3" fmla="*/ 11941855 h 12192000"/>
              <a:gd name="connsiteX4" fmla="*/ 2605238 w 2700870"/>
              <a:gd name="connsiteY4" fmla="*/ 10895781 h 12192000"/>
              <a:gd name="connsiteX5" fmla="*/ 2672927 w 2700870"/>
              <a:gd name="connsiteY5" fmla="*/ 9729981 h 12192000"/>
              <a:gd name="connsiteX6" fmla="*/ 2672927 w 2700870"/>
              <a:gd name="connsiteY6" fmla="*/ 9349685 h 12192000"/>
              <a:gd name="connsiteX7" fmla="*/ 2665256 w 2700870"/>
              <a:gd name="connsiteY7" fmla="*/ 8947869 h 12192000"/>
              <a:gd name="connsiteX8" fmla="*/ 2666835 w 2700870"/>
              <a:gd name="connsiteY8" fmla="*/ 7719557 h 12192000"/>
              <a:gd name="connsiteX9" fmla="*/ 2648109 w 2700870"/>
              <a:gd name="connsiteY9" fmla="*/ 6285351 h 12192000"/>
              <a:gd name="connsiteX10" fmla="*/ 2672476 w 2700870"/>
              <a:gd name="connsiteY10" fmla="*/ 5314115 h 12192000"/>
              <a:gd name="connsiteX11" fmla="*/ 2662774 w 2700870"/>
              <a:gd name="connsiteY11" fmla="*/ 4956020 h 12192000"/>
              <a:gd name="connsiteX12" fmla="*/ 2679020 w 2700870"/>
              <a:gd name="connsiteY12" fmla="*/ 4142653 h 12192000"/>
              <a:gd name="connsiteX13" fmla="*/ 2681951 w 2700870"/>
              <a:gd name="connsiteY13" fmla="*/ 3198141 h 12192000"/>
              <a:gd name="connsiteX14" fmla="*/ 2632541 w 2700870"/>
              <a:gd name="connsiteY14" fmla="*/ 1982283 h 12192000"/>
              <a:gd name="connsiteX15" fmla="*/ 2667512 w 2700870"/>
              <a:gd name="connsiteY15" fmla="*/ 1445702 h 12192000"/>
              <a:gd name="connsiteX16" fmla="*/ 2660518 w 2700870"/>
              <a:gd name="connsiteY16" fmla="*/ 750797 h 12192000"/>
              <a:gd name="connsiteX17" fmla="*/ 2651539 w 2700870"/>
              <a:gd name="connsiteY17" fmla="*/ 168769 h 12192000"/>
              <a:gd name="connsiteX18" fmla="*/ 2668618 w 2700870"/>
              <a:gd name="connsiteY18" fmla="*/ 0 h 12192000"/>
              <a:gd name="connsiteX19" fmla="*/ 781493 w 2700870"/>
              <a:gd name="connsiteY19" fmla="*/ 0 h 12192000"/>
              <a:gd name="connsiteX20" fmla="*/ 409569 w 2700870"/>
              <a:gd name="connsiteY20" fmla="*/ 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00870" h="12192000">
                <a:moveTo>
                  <a:pt x="0" y="0"/>
                </a:moveTo>
                <a:lnTo>
                  <a:pt x="0" y="12192000"/>
                </a:lnTo>
                <a:lnTo>
                  <a:pt x="2661694" y="12192000"/>
                </a:lnTo>
                <a:lnTo>
                  <a:pt x="2632716" y="11941855"/>
                </a:lnTo>
                <a:cubicBezTo>
                  <a:pt x="2602362" y="11594183"/>
                  <a:pt x="2599485" y="11245047"/>
                  <a:pt x="2605238" y="10895781"/>
                </a:cubicBezTo>
                <a:cubicBezTo>
                  <a:pt x="2611558" y="10506425"/>
                  <a:pt x="2629380" y="10117297"/>
                  <a:pt x="2672927" y="9729981"/>
                </a:cubicBezTo>
                <a:cubicBezTo>
                  <a:pt x="2684548" y="9603480"/>
                  <a:pt x="2684548" y="9476187"/>
                  <a:pt x="2672927" y="9349685"/>
                </a:cubicBezTo>
                <a:cubicBezTo>
                  <a:pt x="2663496" y="9215958"/>
                  <a:pt x="2660924" y="9081848"/>
                  <a:pt x="2665256" y="8947869"/>
                </a:cubicBezTo>
                <a:cubicBezTo>
                  <a:pt x="2678116" y="8538360"/>
                  <a:pt x="2648559" y="8128618"/>
                  <a:pt x="2666835" y="7719557"/>
                </a:cubicBezTo>
                <a:cubicBezTo>
                  <a:pt x="2688269" y="7240958"/>
                  <a:pt x="2663226" y="6763493"/>
                  <a:pt x="2648109" y="6285351"/>
                </a:cubicBezTo>
                <a:cubicBezTo>
                  <a:pt x="2637956" y="5961455"/>
                  <a:pt x="2631636" y="5637330"/>
                  <a:pt x="2672476" y="5314115"/>
                </a:cubicBezTo>
                <a:cubicBezTo>
                  <a:pt x="2687594" y="5195204"/>
                  <a:pt x="2674732" y="5074932"/>
                  <a:pt x="2662774" y="4956020"/>
                </a:cubicBezTo>
                <a:cubicBezTo>
                  <a:pt x="2635699" y="4683988"/>
                  <a:pt x="2650591" y="4413093"/>
                  <a:pt x="2679020" y="4142653"/>
                </a:cubicBezTo>
                <a:cubicBezTo>
                  <a:pt x="2712412" y="3827814"/>
                  <a:pt x="2702710" y="3513204"/>
                  <a:pt x="2681951" y="3198141"/>
                </a:cubicBezTo>
                <a:cubicBezTo>
                  <a:pt x="2655103" y="2793383"/>
                  <a:pt x="2621257" y="2389987"/>
                  <a:pt x="2632541" y="1982283"/>
                </a:cubicBezTo>
                <a:cubicBezTo>
                  <a:pt x="2637279" y="1803119"/>
                  <a:pt x="2653299" y="1624412"/>
                  <a:pt x="2667512" y="1445702"/>
                </a:cubicBezTo>
                <a:cubicBezTo>
                  <a:pt x="2682111" y="1214217"/>
                  <a:pt x="2679764" y="981948"/>
                  <a:pt x="2660518" y="750797"/>
                </a:cubicBezTo>
                <a:cubicBezTo>
                  <a:pt x="2647658" y="556628"/>
                  <a:pt x="2639366" y="362460"/>
                  <a:pt x="2651539" y="168769"/>
                </a:cubicBezTo>
                <a:lnTo>
                  <a:pt x="2668618" y="0"/>
                </a:lnTo>
                <a:lnTo>
                  <a:pt x="781493" y="0"/>
                </a:lnTo>
                <a:lnTo>
                  <a:pt x="409569" y="0"/>
                </a:lnTo>
                <a:close/>
              </a:path>
            </a:pathLst>
          </a:custGeom>
          <a:solidFill>
            <a:srgbClr val="B16C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5C7F80-5A0F-4459-BB24-EB92A407C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86384"/>
            <a:ext cx="3419856" cy="16002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IN" sz="3400">
                <a:solidFill>
                  <a:schemeClr val="bg1"/>
                </a:solidFill>
              </a:rPr>
              <a:t>Payment gateway : Paypal</a:t>
            </a:r>
          </a:p>
        </p:txBody>
      </p:sp>
      <p:sp>
        <p:nvSpPr>
          <p:cNvPr id="14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786384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4925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E4A50-7865-4AD3-BB91-4D4CB581B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786384"/>
            <a:ext cx="6894576" cy="1600200"/>
          </a:xfrm>
        </p:spPr>
        <p:txBody>
          <a:bodyPr anchor="ctr">
            <a:norm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Bookman Old Style" panose="02050604050505020204" pitchFamily="18" charset="0"/>
              </a:rPr>
              <a:t>We are using a secure payment gateway called </a:t>
            </a:r>
            <a:r>
              <a:rPr lang="en-IN" sz="2000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paypal</a:t>
            </a:r>
            <a:r>
              <a:rPr lang="en-IN" sz="2000" dirty="0">
                <a:solidFill>
                  <a:schemeClr val="bg1"/>
                </a:solidFill>
                <a:latin typeface="Bookman Old Style" panose="02050604050505020204" pitchFamily="18" charset="0"/>
              </a:rPr>
              <a:t>.</a:t>
            </a:r>
          </a:p>
          <a:p>
            <a:r>
              <a:rPr lang="en-IN" sz="2000" dirty="0">
                <a:solidFill>
                  <a:schemeClr val="bg1"/>
                </a:solidFill>
                <a:latin typeface="Bookman Old Style" panose="02050604050505020204" pitchFamily="18" charset="0"/>
              </a:rPr>
              <a:t>User can pay using a credit or a debit card.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828ED6-A8D7-4AD5-8703-CC570366A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4" y="3277425"/>
            <a:ext cx="5303520" cy="29832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586417-A747-4F01-A54D-F017BE5F0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351" y="3277425"/>
            <a:ext cx="5303520" cy="298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52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F83B1BEA-1159-4AE5-AD9B-9440E5189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6EAB83-19A9-4004-B42D-186872D96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83857"/>
            <a:ext cx="3419856" cy="1600200"/>
          </a:xfrm>
        </p:spPr>
        <p:txBody>
          <a:bodyPr anchor="ctr">
            <a:normAutofit/>
          </a:bodyPr>
          <a:lstStyle/>
          <a:p>
            <a:r>
              <a:rPr lang="en-IN" sz="4000" dirty="0"/>
              <a:t>After placing the order</a:t>
            </a:r>
          </a:p>
        </p:txBody>
      </p:sp>
      <p:sp>
        <p:nvSpPr>
          <p:cNvPr id="17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783857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rgbClr val="B16C3B"/>
          </a:solidFill>
          <a:ln w="34925">
            <a:solidFill>
              <a:srgbClr val="B16C3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94BDD-862C-46C7-881E-CD44B80C6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783857"/>
            <a:ext cx="6894576" cy="1600200"/>
          </a:xfrm>
        </p:spPr>
        <p:txBody>
          <a:bodyPr anchor="ctr">
            <a:normAutofit/>
          </a:bodyPr>
          <a:lstStyle/>
          <a:p>
            <a:r>
              <a:rPr lang="en-IN" sz="2000" dirty="0">
                <a:latin typeface="Bookman Old Style" panose="02050604050505020204" pitchFamily="18" charset="0"/>
              </a:rPr>
              <a:t>The user receives an email and a text message and a call to give the updates about the order.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A QR Code is generated that must be pasted on the order.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40AC19-C910-43B7-BFEE-7849E3846C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66" r="-1" b="-1"/>
          <a:stretch/>
        </p:blipFill>
        <p:spPr>
          <a:xfrm>
            <a:off x="6" y="2668697"/>
            <a:ext cx="6005375" cy="4189309"/>
          </a:xfrm>
          <a:custGeom>
            <a:avLst/>
            <a:gdLst/>
            <a:ahLst/>
            <a:cxnLst/>
            <a:rect l="l" t="t" r="r" b="b"/>
            <a:pathLst>
              <a:path w="6005375" h="4189309">
                <a:moveTo>
                  <a:pt x="5422311" y="873"/>
                </a:moveTo>
                <a:cubicBezTo>
                  <a:pt x="5467738" y="-1249"/>
                  <a:pt x="5513346" y="499"/>
                  <a:pt x="5558643" y="6137"/>
                </a:cubicBezTo>
                <a:cubicBezTo>
                  <a:pt x="5633356" y="13367"/>
                  <a:pt x="5708323" y="18441"/>
                  <a:pt x="5783036" y="26052"/>
                </a:cubicBezTo>
                <a:cubicBezTo>
                  <a:pt x="5816269" y="29477"/>
                  <a:pt x="5849884" y="16792"/>
                  <a:pt x="5882612" y="28462"/>
                </a:cubicBezTo>
                <a:cubicBezTo>
                  <a:pt x="5909726" y="38166"/>
                  <a:pt x="5937089" y="43856"/>
                  <a:pt x="5964555" y="46416"/>
                </a:cubicBezTo>
                <a:lnTo>
                  <a:pt x="5997178" y="46088"/>
                </a:lnTo>
                <a:lnTo>
                  <a:pt x="5995170" y="275470"/>
                </a:lnTo>
                <a:cubicBezTo>
                  <a:pt x="5993432" y="411056"/>
                  <a:pt x="5993035" y="546624"/>
                  <a:pt x="5999656" y="682159"/>
                </a:cubicBezTo>
                <a:cubicBezTo>
                  <a:pt x="6009854" y="891918"/>
                  <a:pt x="6003364" y="1101545"/>
                  <a:pt x="5999656" y="1311172"/>
                </a:cubicBezTo>
                <a:cubicBezTo>
                  <a:pt x="5992506" y="1713210"/>
                  <a:pt x="6003364" y="2114718"/>
                  <a:pt x="5998730" y="2516227"/>
                </a:cubicBezTo>
                <a:cubicBezTo>
                  <a:pt x="5996744" y="2694204"/>
                  <a:pt x="5998994" y="2871916"/>
                  <a:pt x="6003364" y="3049893"/>
                </a:cubicBezTo>
                <a:cubicBezTo>
                  <a:pt x="6009720" y="3304015"/>
                  <a:pt x="5999922" y="3558268"/>
                  <a:pt x="5989196" y="3812257"/>
                </a:cubicBezTo>
                <a:cubicBezTo>
                  <a:pt x="5985594" y="3882097"/>
                  <a:pt x="5984646" y="3952020"/>
                  <a:pt x="5986348" y="4021878"/>
                </a:cubicBezTo>
                <a:lnTo>
                  <a:pt x="5996786" y="4189309"/>
                </a:lnTo>
                <a:lnTo>
                  <a:pt x="0" y="4189309"/>
                </a:lnTo>
                <a:lnTo>
                  <a:pt x="0" y="27247"/>
                </a:lnTo>
                <a:lnTo>
                  <a:pt x="495" y="27408"/>
                </a:lnTo>
                <a:cubicBezTo>
                  <a:pt x="5176" y="27551"/>
                  <a:pt x="10686" y="26465"/>
                  <a:pt x="17314" y="23896"/>
                </a:cubicBezTo>
                <a:cubicBezTo>
                  <a:pt x="33823" y="19050"/>
                  <a:pt x="50862" y="16234"/>
                  <a:pt x="68053" y="15524"/>
                </a:cubicBezTo>
                <a:cubicBezTo>
                  <a:pt x="200481" y="-1093"/>
                  <a:pt x="333037" y="3346"/>
                  <a:pt x="466100" y="8801"/>
                </a:cubicBezTo>
                <a:cubicBezTo>
                  <a:pt x="697850" y="18187"/>
                  <a:pt x="929854" y="29096"/>
                  <a:pt x="1161985" y="25798"/>
                </a:cubicBezTo>
                <a:cubicBezTo>
                  <a:pt x="1397540" y="22373"/>
                  <a:pt x="1632588" y="29604"/>
                  <a:pt x="1867890" y="39117"/>
                </a:cubicBezTo>
                <a:cubicBezTo>
                  <a:pt x="1971017" y="43050"/>
                  <a:pt x="2074779" y="46982"/>
                  <a:pt x="2176256" y="17680"/>
                </a:cubicBezTo>
                <a:cubicBezTo>
                  <a:pt x="2199190" y="12314"/>
                  <a:pt x="2223101" y="12834"/>
                  <a:pt x="2245769" y="19202"/>
                </a:cubicBezTo>
                <a:cubicBezTo>
                  <a:pt x="2359678" y="45713"/>
                  <a:pt x="2474221" y="53578"/>
                  <a:pt x="2589398" y="27447"/>
                </a:cubicBezTo>
                <a:cubicBezTo>
                  <a:pt x="2721802" y="-1220"/>
                  <a:pt x="2858087" y="-7347"/>
                  <a:pt x="2992519" y="9308"/>
                </a:cubicBezTo>
                <a:cubicBezTo>
                  <a:pt x="3115435" y="23008"/>
                  <a:pt x="3238984" y="37849"/>
                  <a:pt x="3362153" y="26813"/>
                </a:cubicBezTo>
                <a:cubicBezTo>
                  <a:pt x="3556737" y="9308"/>
                  <a:pt x="3751067" y="24530"/>
                  <a:pt x="3945651" y="29223"/>
                </a:cubicBezTo>
                <a:cubicBezTo>
                  <a:pt x="4010343" y="30745"/>
                  <a:pt x="4075416" y="44064"/>
                  <a:pt x="4139727" y="32141"/>
                </a:cubicBezTo>
                <a:cubicBezTo>
                  <a:pt x="4241079" y="13367"/>
                  <a:pt x="4341288" y="20597"/>
                  <a:pt x="4442766" y="31126"/>
                </a:cubicBezTo>
                <a:cubicBezTo>
                  <a:pt x="4637096" y="51422"/>
                  <a:pt x="4831299" y="61189"/>
                  <a:pt x="5024742" y="23134"/>
                </a:cubicBezTo>
                <a:cubicBezTo>
                  <a:pt x="5084742" y="11211"/>
                  <a:pt x="5144359" y="4361"/>
                  <a:pt x="5205373" y="20344"/>
                </a:cubicBezTo>
                <a:cubicBezTo>
                  <a:pt x="5232315" y="26496"/>
                  <a:pt x="5260361" y="25976"/>
                  <a:pt x="5287062" y="18822"/>
                </a:cubicBezTo>
                <a:cubicBezTo>
                  <a:pt x="5331637" y="8985"/>
                  <a:pt x="5376883" y="2995"/>
                  <a:pt x="5422311" y="873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715BFA-C749-4773-A2C1-0686B59845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552" r="-1" b="-1"/>
          <a:stretch/>
        </p:blipFill>
        <p:spPr>
          <a:xfrm>
            <a:off x="6185045" y="2657879"/>
            <a:ext cx="6006950" cy="4200116"/>
          </a:xfrm>
          <a:custGeom>
            <a:avLst/>
            <a:gdLst/>
            <a:ahLst/>
            <a:cxnLst/>
            <a:rect l="l" t="t" r="r" b="b"/>
            <a:pathLst>
              <a:path w="6006950" h="4200116">
                <a:moveTo>
                  <a:pt x="1035902" y="878"/>
                </a:moveTo>
                <a:cubicBezTo>
                  <a:pt x="1135908" y="5076"/>
                  <a:pt x="1234824" y="23223"/>
                  <a:pt x="1334526" y="31024"/>
                </a:cubicBezTo>
                <a:cubicBezTo>
                  <a:pt x="1429408" y="38508"/>
                  <a:pt x="1524290" y="49417"/>
                  <a:pt x="1619679" y="34449"/>
                </a:cubicBezTo>
                <a:cubicBezTo>
                  <a:pt x="1713242" y="21726"/>
                  <a:pt x="1807870" y="18745"/>
                  <a:pt x="1902041" y="25570"/>
                </a:cubicBezTo>
                <a:cubicBezTo>
                  <a:pt x="2006183" y="30770"/>
                  <a:pt x="2110071" y="48021"/>
                  <a:pt x="2214847" y="33561"/>
                </a:cubicBezTo>
                <a:cubicBezTo>
                  <a:pt x="2228052" y="32216"/>
                  <a:pt x="2241384" y="33954"/>
                  <a:pt x="2253790" y="38635"/>
                </a:cubicBezTo>
                <a:cubicBezTo>
                  <a:pt x="2294520" y="52169"/>
                  <a:pt x="2338397" y="53007"/>
                  <a:pt x="2379622" y="41045"/>
                </a:cubicBezTo>
                <a:cubicBezTo>
                  <a:pt x="2431756" y="27168"/>
                  <a:pt x="2486503" y="26254"/>
                  <a:pt x="2539069" y="38381"/>
                </a:cubicBezTo>
                <a:cubicBezTo>
                  <a:pt x="2617207" y="55379"/>
                  <a:pt x="2695598" y="72123"/>
                  <a:pt x="2776908" y="58169"/>
                </a:cubicBezTo>
                <a:cubicBezTo>
                  <a:pt x="2824222" y="50178"/>
                  <a:pt x="2868111" y="30770"/>
                  <a:pt x="2914791" y="21637"/>
                </a:cubicBezTo>
                <a:cubicBezTo>
                  <a:pt x="3049249" y="-4620"/>
                  <a:pt x="3184976" y="3244"/>
                  <a:pt x="3320703" y="12124"/>
                </a:cubicBezTo>
                <a:cubicBezTo>
                  <a:pt x="3453259" y="20876"/>
                  <a:pt x="3585179" y="38888"/>
                  <a:pt x="3718496" y="36225"/>
                </a:cubicBezTo>
                <a:cubicBezTo>
                  <a:pt x="3746884" y="36440"/>
                  <a:pt x="3775210" y="38812"/>
                  <a:pt x="3803230" y="43328"/>
                </a:cubicBezTo>
                <a:cubicBezTo>
                  <a:pt x="3907245" y="57028"/>
                  <a:pt x="4011767" y="69966"/>
                  <a:pt x="4114640" y="42313"/>
                </a:cubicBezTo>
                <a:cubicBezTo>
                  <a:pt x="4206871" y="17312"/>
                  <a:pt x="4303111" y="10677"/>
                  <a:pt x="4397891" y="22779"/>
                </a:cubicBezTo>
                <a:cubicBezTo>
                  <a:pt x="4522696" y="39130"/>
                  <a:pt x="4648846" y="42707"/>
                  <a:pt x="4774374" y="33434"/>
                </a:cubicBezTo>
                <a:cubicBezTo>
                  <a:pt x="4813773" y="29515"/>
                  <a:pt x="4853387" y="28107"/>
                  <a:pt x="4892977" y="29248"/>
                </a:cubicBezTo>
                <a:cubicBezTo>
                  <a:pt x="5181681" y="42440"/>
                  <a:pt x="5471273" y="25062"/>
                  <a:pt x="5759471" y="55759"/>
                </a:cubicBezTo>
                <a:cubicBezTo>
                  <a:pt x="5805028" y="61131"/>
                  <a:pt x="5850896" y="61524"/>
                  <a:pt x="5896277" y="57017"/>
                </a:cubicBezTo>
                <a:lnTo>
                  <a:pt x="6006950" y="33749"/>
                </a:lnTo>
                <a:lnTo>
                  <a:pt x="6006950" y="4200116"/>
                </a:lnTo>
                <a:lnTo>
                  <a:pt x="13501" y="4200116"/>
                </a:lnTo>
                <a:lnTo>
                  <a:pt x="28554" y="3862213"/>
                </a:lnTo>
                <a:cubicBezTo>
                  <a:pt x="30457" y="3736758"/>
                  <a:pt x="27411" y="3611386"/>
                  <a:pt x="15626" y="3486312"/>
                </a:cubicBezTo>
                <a:cubicBezTo>
                  <a:pt x="-847" y="3333707"/>
                  <a:pt x="-4304" y="3179990"/>
                  <a:pt x="5296" y="3026802"/>
                </a:cubicBezTo>
                <a:cubicBezTo>
                  <a:pt x="11786" y="2939137"/>
                  <a:pt x="18539" y="2851472"/>
                  <a:pt x="22776" y="2763676"/>
                </a:cubicBezTo>
                <a:cubicBezTo>
                  <a:pt x="28180" y="2638786"/>
                  <a:pt x="25173" y="2513673"/>
                  <a:pt x="13771" y="2389181"/>
                </a:cubicBezTo>
                <a:cubicBezTo>
                  <a:pt x="4237" y="2294247"/>
                  <a:pt x="3177" y="2198663"/>
                  <a:pt x="10593" y="2103543"/>
                </a:cubicBezTo>
                <a:cubicBezTo>
                  <a:pt x="25690" y="1941590"/>
                  <a:pt x="9931" y="1779636"/>
                  <a:pt x="5032" y="1617814"/>
                </a:cubicBezTo>
                <a:cubicBezTo>
                  <a:pt x="-3577" y="1320125"/>
                  <a:pt x="20393" y="1022570"/>
                  <a:pt x="9666" y="724882"/>
                </a:cubicBezTo>
                <a:cubicBezTo>
                  <a:pt x="3841" y="577627"/>
                  <a:pt x="16420" y="430504"/>
                  <a:pt x="9666" y="283249"/>
                </a:cubicBezTo>
                <a:cubicBezTo>
                  <a:pt x="6885" y="230875"/>
                  <a:pt x="4568" y="178502"/>
                  <a:pt x="3409" y="126111"/>
                </a:cubicBezTo>
                <a:lnTo>
                  <a:pt x="3819" y="33427"/>
                </a:lnTo>
                <a:lnTo>
                  <a:pt x="31797" y="28723"/>
                </a:lnTo>
                <a:cubicBezTo>
                  <a:pt x="147177" y="14068"/>
                  <a:pt x="264046" y="13354"/>
                  <a:pt x="379873" y="26711"/>
                </a:cubicBezTo>
                <a:cubicBezTo>
                  <a:pt x="443931" y="35083"/>
                  <a:pt x="508243" y="47768"/>
                  <a:pt x="573442" y="35083"/>
                </a:cubicBezTo>
                <a:cubicBezTo>
                  <a:pt x="579581" y="33992"/>
                  <a:pt x="585759" y="36757"/>
                  <a:pt x="589044" y="42060"/>
                </a:cubicBezTo>
                <a:cubicBezTo>
                  <a:pt x="621264" y="81382"/>
                  <a:pt x="663123" y="80114"/>
                  <a:pt x="705871" y="67429"/>
                </a:cubicBezTo>
                <a:cubicBezTo>
                  <a:pt x="733929" y="58740"/>
                  <a:pt x="761430" y="48326"/>
                  <a:pt x="788194" y="36225"/>
                </a:cubicBezTo>
                <a:cubicBezTo>
                  <a:pt x="835052" y="16792"/>
                  <a:pt x="884827" y="5299"/>
                  <a:pt x="935464" y="2230"/>
                </a:cubicBezTo>
                <a:cubicBezTo>
                  <a:pt x="969111" y="-370"/>
                  <a:pt x="1002567" y="-521"/>
                  <a:pt x="1035902" y="878"/>
                </a:cubicBezTo>
                <a:close/>
              </a:path>
            </a:pathLst>
          </a:custGeom>
        </p:spPr>
      </p:pic>
      <p:pic>
        <p:nvPicPr>
          <p:cNvPr id="6" name="WhatsApp Audio 2020-07-05 at 1.44.43 PM (online-audio-converter.com)">
            <a:hlinkClick r:id="" action="ppaction://media"/>
            <a:extLst>
              <a:ext uri="{FF2B5EF4-FFF2-40B4-BE49-F238E27FC236}">
                <a16:creationId xmlns:a16="http://schemas.microsoft.com/office/drawing/2014/main" id="{973E8E8C-A5F8-4422-A199-1E0834AD99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9929" y="49921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6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A66C6-1F87-4A0B-997E-CF3D6240C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79" y="677026"/>
            <a:ext cx="10909640" cy="9049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800" dirty="0"/>
              <a:t>QR Code generated with the name of the order id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28BF8B-4237-47B2-8DCC-0C8900103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828" y="1758989"/>
            <a:ext cx="8472343" cy="476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68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78C7500-B879-4540-BA6C-EC3398982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A6BCB5-EE20-4971-B8A4-32B48D97B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27710"/>
            <a:ext cx="3364993" cy="1600200"/>
          </a:xfrm>
        </p:spPr>
        <p:txBody>
          <a:bodyPr anchor="ctr">
            <a:normAutofit/>
          </a:bodyPr>
          <a:lstStyle/>
          <a:p>
            <a:r>
              <a:rPr lang="en-IN" sz="4600"/>
              <a:t>Invoice and tracking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4884261"/>
              <a:ext cx="360" cy="21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4868832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7952" y="4527708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rgbClr val="B16C3B"/>
          </a:solidFill>
          <a:ln w="34925">
            <a:solidFill>
              <a:srgbClr val="B16C3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D59960-3E17-4657-8E88-ABA0060D5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6336" y="3275776"/>
            <a:ext cx="6368400" cy="35822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BC1BCA-1771-44E6-AC71-8D54CE298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394" y="0"/>
            <a:ext cx="6368401" cy="35822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8C0B7F-EE09-4D74-868D-B157017D11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4311" y="0"/>
            <a:ext cx="6368401" cy="358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2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A74270-4748-4244-8A7D-9977470D0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200"/>
              <a:t>Product Inventory : Registration and Login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B16C3B"/>
          </a:solidFill>
          <a:ln w="38100" cap="rnd">
            <a:solidFill>
              <a:srgbClr val="B16C3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46577F-5BFC-467C-ACF1-2E421C9D7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3011234"/>
            <a:ext cx="5614416" cy="31581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46FF4A-1BF5-4E6D-B1FA-F2AFCD1D9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3011234"/>
            <a:ext cx="5614416" cy="315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07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0087D53-9295-4463-AAE4-D5C626046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18E16A-8F1F-42FE-A66F-67FAFD65B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01453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Orders and Order 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8C2727-EF25-41DF-91EB-9A63052BA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688658"/>
            <a:ext cx="5614416" cy="31581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157A9D-94F7-484F-8C91-C11B3409A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688658"/>
            <a:ext cx="5614416" cy="3158108"/>
          </a:xfrm>
          <a:prstGeom prst="rect">
            <a:avLst/>
          </a:prstGeom>
        </p:spPr>
      </p:pic>
      <p:sp>
        <p:nvSpPr>
          <p:cNvPr id="14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4358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B16C3B"/>
          </a:solidFill>
          <a:ln w="38100" cap="rnd">
            <a:solidFill>
              <a:srgbClr val="B16C3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891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7DD83C-02E1-4DCB-BED5-D273D03A0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300"/>
              <a:t>Scanning the QR code pasted on the order generated when the order was created 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147C7031-1E3A-4EF7-A823-89F74BA67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27432"/>
          </a:xfrm>
          <a:custGeom>
            <a:avLst/>
            <a:gdLst>
              <a:gd name="connsiteX0" fmla="*/ 0 w 4572000"/>
              <a:gd name="connsiteY0" fmla="*/ 0 h 27432"/>
              <a:gd name="connsiteX1" fmla="*/ 607423 w 4572000"/>
              <a:gd name="connsiteY1" fmla="*/ 0 h 27432"/>
              <a:gd name="connsiteX2" fmla="*/ 1123406 w 4572000"/>
              <a:gd name="connsiteY2" fmla="*/ 0 h 27432"/>
              <a:gd name="connsiteX3" fmla="*/ 1685109 w 4572000"/>
              <a:gd name="connsiteY3" fmla="*/ 0 h 27432"/>
              <a:gd name="connsiteX4" fmla="*/ 2383971 w 4572000"/>
              <a:gd name="connsiteY4" fmla="*/ 0 h 27432"/>
              <a:gd name="connsiteX5" fmla="*/ 2991394 w 4572000"/>
              <a:gd name="connsiteY5" fmla="*/ 0 h 27432"/>
              <a:gd name="connsiteX6" fmla="*/ 3553097 w 4572000"/>
              <a:gd name="connsiteY6" fmla="*/ 0 h 27432"/>
              <a:gd name="connsiteX7" fmla="*/ 4572000 w 4572000"/>
              <a:gd name="connsiteY7" fmla="*/ 0 h 27432"/>
              <a:gd name="connsiteX8" fmla="*/ 4572000 w 4572000"/>
              <a:gd name="connsiteY8" fmla="*/ 27432 h 27432"/>
              <a:gd name="connsiteX9" fmla="*/ 3918857 w 4572000"/>
              <a:gd name="connsiteY9" fmla="*/ 27432 h 27432"/>
              <a:gd name="connsiteX10" fmla="*/ 3357154 w 4572000"/>
              <a:gd name="connsiteY10" fmla="*/ 27432 h 27432"/>
              <a:gd name="connsiteX11" fmla="*/ 2612571 w 4572000"/>
              <a:gd name="connsiteY11" fmla="*/ 27432 h 27432"/>
              <a:gd name="connsiteX12" fmla="*/ 2005149 w 4572000"/>
              <a:gd name="connsiteY12" fmla="*/ 27432 h 27432"/>
              <a:gd name="connsiteX13" fmla="*/ 1489166 w 4572000"/>
              <a:gd name="connsiteY13" fmla="*/ 27432 h 27432"/>
              <a:gd name="connsiteX14" fmla="*/ 790303 w 4572000"/>
              <a:gd name="connsiteY14" fmla="*/ 27432 h 27432"/>
              <a:gd name="connsiteX15" fmla="*/ 0 w 4572000"/>
              <a:gd name="connsiteY15" fmla="*/ 27432 h 27432"/>
              <a:gd name="connsiteX16" fmla="*/ 0 w 457200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27432" fill="none" extrusionOk="0">
                <a:moveTo>
                  <a:pt x="0" y="0"/>
                </a:moveTo>
                <a:cubicBezTo>
                  <a:pt x="150397" y="-23421"/>
                  <a:pt x="474161" y="9174"/>
                  <a:pt x="607423" y="0"/>
                </a:cubicBezTo>
                <a:cubicBezTo>
                  <a:pt x="740685" y="-9174"/>
                  <a:pt x="868821" y="-4258"/>
                  <a:pt x="1123406" y="0"/>
                </a:cubicBezTo>
                <a:cubicBezTo>
                  <a:pt x="1377991" y="4258"/>
                  <a:pt x="1567664" y="-12410"/>
                  <a:pt x="1685109" y="0"/>
                </a:cubicBezTo>
                <a:cubicBezTo>
                  <a:pt x="1802554" y="12410"/>
                  <a:pt x="2193086" y="-14353"/>
                  <a:pt x="2383971" y="0"/>
                </a:cubicBezTo>
                <a:cubicBezTo>
                  <a:pt x="2574856" y="14353"/>
                  <a:pt x="2697477" y="-26142"/>
                  <a:pt x="2991394" y="0"/>
                </a:cubicBezTo>
                <a:cubicBezTo>
                  <a:pt x="3285311" y="26142"/>
                  <a:pt x="3423667" y="26544"/>
                  <a:pt x="3553097" y="0"/>
                </a:cubicBezTo>
                <a:cubicBezTo>
                  <a:pt x="3682527" y="-26544"/>
                  <a:pt x="4344147" y="50350"/>
                  <a:pt x="4572000" y="0"/>
                </a:cubicBezTo>
                <a:cubicBezTo>
                  <a:pt x="4571027" y="8304"/>
                  <a:pt x="4571522" y="21512"/>
                  <a:pt x="4572000" y="27432"/>
                </a:cubicBezTo>
                <a:cubicBezTo>
                  <a:pt x="4438349" y="5490"/>
                  <a:pt x="4090129" y="31231"/>
                  <a:pt x="3918857" y="27432"/>
                </a:cubicBezTo>
                <a:cubicBezTo>
                  <a:pt x="3747585" y="23633"/>
                  <a:pt x="3498826" y="6883"/>
                  <a:pt x="3357154" y="27432"/>
                </a:cubicBezTo>
                <a:cubicBezTo>
                  <a:pt x="3215482" y="47981"/>
                  <a:pt x="2784289" y="56849"/>
                  <a:pt x="2612571" y="27432"/>
                </a:cubicBezTo>
                <a:cubicBezTo>
                  <a:pt x="2440853" y="-1985"/>
                  <a:pt x="2261292" y="25951"/>
                  <a:pt x="2005149" y="27432"/>
                </a:cubicBezTo>
                <a:cubicBezTo>
                  <a:pt x="1749006" y="28913"/>
                  <a:pt x="1700078" y="34342"/>
                  <a:pt x="1489166" y="27432"/>
                </a:cubicBezTo>
                <a:cubicBezTo>
                  <a:pt x="1278254" y="20522"/>
                  <a:pt x="1077188" y="56916"/>
                  <a:pt x="790303" y="27432"/>
                </a:cubicBezTo>
                <a:cubicBezTo>
                  <a:pt x="503418" y="-2052"/>
                  <a:pt x="359168" y="57044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572000" h="27432" stroke="0" extrusionOk="0">
                <a:moveTo>
                  <a:pt x="0" y="0"/>
                </a:moveTo>
                <a:cubicBezTo>
                  <a:pt x="155698" y="6780"/>
                  <a:pt x="465972" y="13197"/>
                  <a:pt x="607423" y="0"/>
                </a:cubicBezTo>
                <a:cubicBezTo>
                  <a:pt x="748874" y="-13197"/>
                  <a:pt x="1014133" y="22994"/>
                  <a:pt x="1123406" y="0"/>
                </a:cubicBezTo>
                <a:cubicBezTo>
                  <a:pt x="1232679" y="-22994"/>
                  <a:pt x="1639431" y="-2997"/>
                  <a:pt x="1867989" y="0"/>
                </a:cubicBezTo>
                <a:cubicBezTo>
                  <a:pt x="2096547" y="2997"/>
                  <a:pt x="2265668" y="29557"/>
                  <a:pt x="2475411" y="0"/>
                </a:cubicBezTo>
                <a:cubicBezTo>
                  <a:pt x="2685154" y="-29557"/>
                  <a:pt x="2951491" y="73"/>
                  <a:pt x="3082834" y="0"/>
                </a:cubicBezTo>
                <a:cubicBezTo>
                  <a:pt x="3214177" y="-73"/>
                  <a:pt x="3641000" y="-33478"/>
                  <a:pt x="3827417" y="0"/>
                </a:cubicBezTo>
                <a:cubicBezTo>
                  <a:pt x="4013834" y="33478"/>
                  <a:pt x="4345917" y="14255"/>
                  <a:pt x="4572000" y="0"/>
                </a:cubicBezTo>
                <a:cubicBezTo>
                  <a:pt x="4572485" y="9333"/>
                  <a:pt x="4573278" y="19699"/>
                  <a:pt x="4572000" y="27432"/>
                </a:cubicBezTo>
                <a:cubicBezTo>
                  <a:pt x="4318030" y="43025"/>
                  <a:pt x="4161104" y="34314"/>
                  <a:pt x="4010297" y="27432"/>
                </a:cubicBezTo>
                <a:cubicBezTo>
                  <a:pt x="3859490" y="20550"/>
                  <a:pt x="3592529" y="6613"/>
                  <a:pt x="3357154" y="27432"/>
                </a:cubicBezTo>
                <a:cubicBezTo>
                  <a:pt x="3121779" y="48251"/>
                  <a:pt x="2884285" y="3780"/>
                  <a:pt x="2704011" y="27432"/>
                </a:cubicBezTo>
                <a:cubicBezTo>
                  <a:pt x="2523737" y="51084"/>
                  <a:pt x="2295944" y="32081"/>
                  <a:pt x="2096589" y="27432"/>
                </a:cubicBezTo>
                <a:cubicBezTo>
                  <a:pt x="1897234" y="22783"/>
                  <a:pt x="1623782" y="52518"/>
                  <a:pt x="1352006" y="27432"/>
                </a:cubicBezTo>
                <a:cubicBezTo>
                  <a:pt x="1080230" y="2346"/>
                  <a:pt x="869959" y="12864"/>
                  <a:pt x="607423" y="27432"/>
                </a:cubicBezTo>
                <a:cubicBezTo>
                  <a:pt x="344887" y="42000"/>
                  <a:pt x="188100" y="40051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B16C3B"/>
          </a:solidFill>
          <a:ln w="38100" cap="rnd">
            <a:solidFill>
              <a:srgbClr val="B16C3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ED7D48-E679-4621-BD01-FD0AA53A5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2930" y="3606224"/>
            <a:ext cx="3758184" cy="21139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3FB2E7-8D62-4027-BEC1-2B0C2C5ADD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6908" y="3604179"/>
            <a:ext cx="3758184" cy="21139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46B947-0A9F-4825-8445-231F54771A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362" y="3604179"/>
            <a:ext cx="3758184" cy="2113978"/>
          </a:xfrm>
          <a:prstGeom prst="rect">
            <a:avLst/>
          </a:prstGeom>
        </p:spPr>
      </p:pic>
      <p:pic>
        <p:nvPicPr>
          <p:cNvPr id="7" name="WhatsApp Audio 2020-07-05 at 2.00.25 PM (online-audio-converter.com)">
            <a:hlinkClick r:id="" action="ppaction://media"/>
            <a:extLst>
              <a:ext uri="{FF2B5EF4-FFF2-40B4-BE49-F238E27FC236}">
                <a16:creationId xmlns:a16="http://schemas.microsoft.com/office/drawing/2014/main" id="{5EA7FE09-53CE-47FD-94FB-60EADF2EA5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" y="152834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29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4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5D6711-61C5-4AC0-9C37-2815FFC19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839865"/>
            <a:ext cx="10909640" cy="9049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100" dirty="0"/>
              <a:t>Updates on customer’s track portal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BB2F2E-4B3D-4DB2-B442-7486161EAF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9378" y="2121117"/>
            <a:ext cx="7973243" cy="448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629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15DCF23-8152-4B5B-BA9A-502CD2A06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5">
            <a:extLst>
              <a:ext uri="{FF2B5EF4-FFF2-40B4-BE49-F238E27FC236}">
                <a16:creationId xmlns:a16="http://schemas.microsoft.com/office/drawing/2014/main" id="{68226936-4F26-4B37-81F9-99B046040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936457" y="-397543"/>
            <a:ext cx="2319084" cy="12192002"/>
          </a:xfrm>
          <a:custGeom>
            <a:avLst/>
            <a:gdLst>
              <a:gd name="connsiteX0" fmla="*/ 2319006 w 2319084"/>
              <a:gd name="connsiteY0" fmla="*/ 3665900 h 12192002"/>
              <a:gd name="connsiteX1" fmla="*/ 2297234 w 2319084"/>
              <a:gd name="connsiteY1" fmla="*/ 4137482 h 12192002"/>
              <a:gd name="connsiteX2" fmla="*/ 2280988 w 2319084"/>
              <a:gd name="connsiteY2" fmla="*/ 4949832 h 12192002"/>
              <a:gd name="connsiteX3" fmla="*/ 2290690 w 2319084"/>
              <a:gd name="connsiteY3" fmla="*/ 5307482 h 12192002"/>
              <a:gd name="connsiteX4" fmla="*/ 2266323 w 2319084"/>
              <a:gd name="connsiteY4" fmla="*/ 6277505 h 12192002"/>
              <a:gd name="connsiteX5" fmla="*/ 2285049 w 2319084"/>
              <a:gd name="connsiteY5" fmla="*/ 7709921 h 12192002"/>
              <a:gd name="connsiteX6" fmla="*/ 2283470 w 2319084"/>
              <a:gd name="connsiteY6" fmla="*/ 8936700 h 12192002"/>
              <a:gd name="connsiteX7" fmla="*/ 2291141 w 2319084"/>
              <a:gd name="connsiteY7" fmla="*/ 9338014 h 12192002"/>
              <a:gd name="connsiteX8" fmla="*/ 2291141 w 2319084"/>
              <a:gd name="connsiteY8" fmla="*/ 9717836 h 12192002"/>
              <a:gd name="connsiteX9" fmla="*/ 2223452 w 2319084"/>
              <a:gd name="connsiteY9" fmla="*/ 10882180 h 12192002"/>
              <a:gd name="connsiteX10" fmla="*/ 2250930 w 2319084"/>
              <a:gd name="connsiteY10" fmla="*/ 11926948 h 12192002"/>
              <a:gd name="connsiteX11" fmla="*/ 2281673 w 2319084"/>
              <a:gd name="connsiteY11" fmla="*/ 12192002 h 12192002"/>
              <a:gd name="connsiteX12" fmla="*/ 336047 w 2319084"/>
              <a:gd name="connsiteY12" fmla="*/ 12192002 h 12192002"/>
              <a:gd name="connsiteX13" fmla="*/ 336047 w 2319084"/>
              <a:gd name="connsiteY13" fmla="*/ 12192001 h 12192002"/>
              <a:gd name="connsiteX14" fmla="*/ 0 w 2319084"/>
              <a:gd name="connsiteY14" fmla="*/ 12192001 h 12192002"/>
              <a:gd name="connsiteX15" fmla="*/ 0 w 2319084"/>
              <a:gd name="connsiteY15" fmla="*/ 0 h 12192002"/>
              <a:gd name="connsiteX16" fmla="*/ 501650 w 2319084"/>
              <a:gd name="connsiteY16" fmla="*/ 0 h 12192002"/>
              <a:gd name="connsiteX17" fmla="*/ 501650 w 2319084"/>
              <a:gd name="connsiteY17" fmla="*/ 1 h 12192002"/>
              <a:gd name="connsiteX18" fmla="*/ 2286832 w 2319084"/>
              <a:gd name="connsiteY18" fmla="*/ 1 h 12192002"/>
              <a:gd name="connsiteX19" fmla="*/ 2269753 w 2319084"/>
              <a:gd name="connsiteY19" fmla="*/ 168559 h 12192002"/>
              <a:gd name="connsiteX20" fmla="*/ 2278732 w 2319084"/>
              <a:gd name="connsiteY20" fmla="*/ 749861 h 12192002"/>
              <a:gd name="connsiteX21" fmla="*/ 2285726 w 2319084"/>
              <a:gd name="connsiteY21" fmla="*/ 1443898 h 12192002"/>
              <a:gd name="connsiteX22" fmla="*/ 2250755 w 2319084"/>
              <a:gd name="connsiteY22" fmla="*/ 1979809 h 12192002"/>
              <a:gd name="connsiteX23" fmla="*/ 2300165 w 2319084"/>
              <a:gd name="connsiteY23" fmla="*/ 3194149 h 12192002"/>
              <a:gd name="connsiteX24" fmla="*/ 2319006 w 2319084"/>
              <a:gd name="connsiteY24" fmla="*/ 3665900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319084" h="12192002">
                <a:moveTo>
                  <a:pt x="2319006" y="3665900"/>
                </a:moveTo>
                <a:cubicBezTo>
                  <a:pt x="2319853" y="3823094"/>
                  <a:pt x="2313930" y="3980259"/>
                  <a:pt x="2297234" y="4137482"/>
                </a:cubicBezTo>
                <a:cubicBezTo>
                  <a:pt x="2268805" y="4407585"/>
                  <a:pt x="2253913" y="4678140"/>
                  <a:pt x="2280988" y="4949832"/>
                </a:cubicBezTo>
                <a:cubicBezTo>
                  <a:pt x="2292946" y="5068597"/>
                  <a:pt x="2305808" y="5188719"/>
                  <a:pt x="2290690" y="5307482"/>
                </a:cubicBezTo>
                <a:cubicBezTo>
                  <a:pt x="2249850" y="5630293"/>
                  <a:pt x="2256170" y="5954015"/>
                  <a:pt x="2266323" y="6277505"/>
                </a:cubicBezTo>
                <a:cubicBezTo>
                  <a:pt x="2281440" y="6755050"/>
                  <a:pt x="2306483" y="7231919"/>
                  <a:pt x="2285049" y="7709921"/>
                </a:cubicBezTo>
                <a:cubicBezTo>
                  <a:pt x="2266773" y="8118471"/>
                  <a:pt x="2296330" y="8527702"/>
                  <a:pt x="2283470" y="8936700"/>
                </a:cubicBezTo>
                <a:cubicBezTo>
                  <a:pt x="2279138" y="9070512"/>
                  <a:pt x="2281710" y="9204454"/>
                  <a:pt x="2291141" y="9338014"/>
                </a:cubicBezTo>
                <a:cubicBezTo>
                  <a:pt x="2302762" y="9464358"/>
                  <a:pt x="2302762" y="9591492"/>
                  <a:pt x="2291141" y="9717836"/>
                </a:cubicBezTo>
                <a:cubicBezTo>
                  <a:pt x="2247594" y="10104668"/>
                  <a:pt x="2229772" y="10493310"/>
                  <a:pt x="2223452" y="10882180"/>
                </a:cubicBezTo>
                <a:cubicBezTo>
                  <a:pt x="2217699" y="11231010"/>
                  <a:pt x="2220576" y="11579710"/>
                  <a:pt x="2250930" y="11926948"/>
                </a:cubicBezTo>
                <a:lnTo>
                  <a:pt x="2281673" y="12192002"/>
                </a:lnTo>
                <a:lnTo>
                  <a:pt x="336047" y="12192002"/>
                </a:lnTo>
                <a:lnTo>
                  <a:pt x="336047" y="12192001"/>
                </a:lnTo>
                <a:lnTo>
                  <a:pt x="0" y="12192001"/>
                </a:lnTo>
                <a:lnTo>
                  <a:pt x="0" y="0"/>
                </a:lnTo>
                <a:lnTo>
                  <a:pt x="501650" y="0"/>
                </a:lnTo>
                <a:lnTo>
                  <a:pt x="501650" y="1"/>
                </a:lnTo>
                <a:lnTo>
                  <a:pt x="2286832" y="1"/>
                </a:lnTo>
                <a:lnTo>
                  <a:pt x="2269753" y="168559"/>
                </a:lnTo>
                <a:cubicBezTo>
                  <a:pt x="2257580" y="362008"/>
                  <a:pt x="2265872" y="555934"/>
                  <a:pt x="2278732" y="749861"/>
                </a:cubicBezTo>
                <a:cubicBezTo>
                  <a:pt x="2297978" y="980723"/>
                  <a:pt x="2300325" y="1212702"/>
                  <a:pt x="2285726" y="1443898"/>
                </a:cubicBezTo>
                <a:cubicBezTo>
                  <a:pt x="2271513" y="1622385"/>
                  <a:pt x="2255493" y="1800869"/>
                  <a:pt x="2250755" y="1979809"/>
                </a:cubicBezTo>
                <a:cubicBezTo>
                  <a:pt x="2239471" y="2387004"/>
                  <a:pt x="2273317" y="2789896"/>
                  <a:pt x="2300165" y="3194149"/>
                </a:cubicBezTo>
                <a:cubicBezTo>
                  <a:pt x="2310545" y="3351484"/>
                  <a:pt x="2318160" y="3508706"/>
                  <a:pt x="2319006" y="3665900"/>
                </a:cubicBezTo>
                <a:close/>
              </a:path>
            </a:pathLst>
          </a:custGeom>
          <a:solidFill>
            <a:srgbClr val="B16C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56045F-4514-4C07-83CA-517AB973A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67654"/>
            <a:ext cx="10515600" cy="1325563"/>
          </a:xfrm>
        </p:spPr>
        <p:txBody>
          <a:bodyPr>
            <a:normAutofit/>
          </a:bodyPr>
          <a:lstStyle/>
          <a:p>
            <a:r>
              <a:rPr lang="en-IN" sz="7200">
                <a:solidFill>
                  <a:schemeClr val="bg1"/>
                </a:solidFill>
              </a:rPr>
              <a:t>Technologies used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09E8593-1C6C-40B8-8064-3B866BB200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216485"/>
              </p:ext>
            </p:extLst>
          </p:nvPr>
        </p:nvGraphicFramePr>
        <p:xfrm>
          <a:off x="838200" y="384735"/>
          <a:ext cx="10515600" cy="3953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13944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0">
            <a:extLst>
              <a:ext uri="{FF2B5EF4-FFF2-40B4-BE49-F238E27FC236}">
                <a16:creationId xmlns:a16="http://schemas.microsoft.com/office/drawing/2014/main" id="{B5DAA40F-4F28-4316-934E-C55D7C3AA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2">
            <a:extLst>
              <a:ext uri="{FF2B5EF4-FFF2-40B4-BE49-F238E27FC236}">
                <a16:creationId xmlns:a16="http://schemas.microsoft.com/office/drawing/2014/main" id="{F6D467C8-A8E0-468B-B88D-9CEEE37BF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33452" cy="6858000"/>
          </a:xfrm>
          <a:custGeom>
            <a:avLst/>
            <a:gdLst>
              <a:gd name="connsiteX0" fmla="*/ 0 w 7433452"/>
              <a:gd name="connsiteY0" fmla="*/ 0 h 6858000"/>
              <a:gd name="connsiteX1" fmla="*/ 1592736 w 7433452"/>
              <a:gd name="connsiteY1" fmla="*/ 0 h 6858000"/>
              <a:gd name="connsiteX2" fmla="*/ 2171700 w 7433452"/>
              <a:gd name="connsiteY2" fmla="*/ 0 h 6858000"/>
              <a:gd name="connsiteX3" fmla="*/ 2762696 w 7433452"/>
              <a:gd name="connsiteY3" fmla="*/ 0 h 6858000"/>
              <a:gd name="connsiteX4" fmla="*/ 2829254 w 7433452"/>
              <a:gd name="connsiteY4" fmla="*/ 0 h 6858000"/>
              <a:gd name="connsiteX5" fmla="*/ 7415310 w 7433452"/>
              <a:gd name="connsiteY5" fmla="*/ 0 h 6858000"/>
              <a:gd name="connsiteX6" fmla="*/ 7405703 w 7433452"/>
              <a:gd name="connsiteY6" fmla="*/ 94814 h 6858000"/>
              <a:gd name="connsiteX7" fmla="*/ 7410754 w 7433452"/>
              <a:gd name="connsiteY7" fmla="*/ 421796 h 6858000"/>
              <a:gd name="connsiteX8" fmla="*/ 7414688 w 7433452"/>
              <a:gd name="connsiteY8" fmla="*/ 812192 h 6858000"/>
              <a:gd name="connsiteX9" fmla="*/ 7395017 w 7433452"/>
              <a:gd name="connsiteY9" fmla="*/ 1113642 h 6858000"/>
              <a:gd name="connsiteX10" fmla="*/ 7422810 w 7433452"/>
              <a:gd name="connsiteY10" fmla="*/ 1796708 h 6858000"/>
              <a:gd name="connsiteX11" fmla="*/ 7421161 w 7433452"/>
              <a:gd name="connsiteY11" fmla="*/ 2327333 h 6858000"/>
              <a:gd name="connsiteX12" fmla="*/ 7412023 w 7433452"/>
              <a:gd name="connsiteY12" fmla="*/ 2784280 h 6858000"/>
              <a:gd name="connsiteX13" fmla="*/ 7417480 w 7433452"/>
              <a:gd name="connsiteY13" fmla="*/ 2985458 h 6858000"/>
              <a:gd name="connsiteX14" fmla="*/ 7403774 w 7433452"/>
              <a:gd name="connsiteY14" fmla="*/ 3531096 h 6858000"/>
              <a:gd name="connsiteX15" fmla="*/ 7414307 w 7433452"/>
              <a:gd name="connsiteY15" fmla="*/ 4336830 h 6858000"/>
              <a:gd name="connsiteX16" fmla="*/ 7413419 w 7433452"/>
              <a:gd name="connsiteY16" fmla="*/ 5026893 h 6858000"/>
              <a:gd name="connsiteX17" fmla="*/ 7417734 w 7433452"/>
              <a:gd name="connsiteY17" fmla="*/ 5252632 h 6858000"/>
              <a:gd name="connsiteX18" fmla="*/ 7417734 w 7433452"/>
              <a:gd name="connsiteY18" fmla="*/ 5466282 h 6858000"/>
              <a:gd name="connsiteX19" fmla="*/ 7379659 w 7433452"/>
              <a:gd name="connsiteY19" fmla="*/ 6121225 h 6858000"/>
              <a:gd name="connsiteX20" fmla="*/ 7395115 w 7433452"/>
              <a:gd name="connsiteY20" fmla="*/ 6708907 h 6858000"/>
              <a:gd name="connsiteX21" fmla="*/ 7412408 w 7433452"/>
              <a:gd name="connsiteY21" fmla="*/ 6858000 h 6858000"/>
              <a:gd name="connsiteX22" fmla="*/ 2829254 w 7433452"/>
              <a:gd name="connsiteY22" fmla="*/ 6858000 h 6858000"/>
              <a:gd name="connsiteX23" fmla="*/ 2762696 w 7433452"/>
              <a:gd name="connsiteY23" fmla="*/ 6858000 h 6858000"/>
              <a:gd name="connsiteX24" fmla="*/ 2171700 w 7433452"/>
              <a:gd name="connsiteY24" fmla="*/ 6858000 h 6858000"/>
              <a:gd name="connsiteX25" fmla="*/ 1592736 w 7433452"/>
              <a:gd name="connsiteY25" fmla="*/ 6858000 h 6858000"/>
              <a:gd name="connsiteX26" fmla="*/ 0 w 7433452"/>
              <a:gd name="connsiteY2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433452" h="6858000">
                <a:moveTo>
                  <a:pt x="0" y="0"/>
                </a:moveTo>
                <a:lnTo>
                  <a:pt x="1592736" y="0"/>
                </a:lnTo>
                <a:lnTo>
                  <a:pt x="2171700" y="0"/>
                </a:lnTo>
                <a:lnTo>
                  <a:pt x="2762696" y="0"/>
                </a:lnTo>
                <a:lnTo>
                  <a:pt x="2829254" y="0"/>
                </a:lnTo>
                <a:lnTo>
                  <a:pt x="7415310" y="0"/>
                </a:lnTo>
                <a:lnTo>
                  <a:pt x="7405703" y="94814"/>
                </a:lnTo>
                <a:cubicBezTo>
                  <a:pt x="7398856" y="203629"/>
                  <a:pt x="7403520" y="312712"/>
                  <a:pt x="7410754" y="421796"/>
                </a:cubicBezTo>
                <a:cubicBezTo>
                  <a:pt x="7421580" y="551656"/>
                  <a:pt x="7422900" y="682144"/>
                  <a:pt x="7414688" y="812192"/>
                </a:cubicBezTo>
                <a:cubicBezTo>
                  <a:pt x="7406693" y="912591"/>
                  <a:pt x="7397682" y="1012988"/>
                  <a:pt x="7395017" y="1113642"/>
                </a:cubicBezTo>
                <a:cubicBezTo>
                  <a:pt x="7388670" y="1342689"/>
                  <a:pt x="7407708" y="1569316"/>
                  <a:pt x="7422810" y="1796708"/>
                </a:cubicBezTo>
                <a:cubicBezTo>
                  <a:pt x="7434487" y="1973710"/>
                  <a:pt x="7439944" y="2150457"/>
                  <a:pt x="7421161" y="2327333"/>
                </a:cubicBezTo>
                <a:cubicBezTo>
                  <a:pt x="7405170" y="2479266"/>
                  <a:pt x="7396793" y="2631453"/>
                  <a:pt x="7412023" y="2784280"/>
                </a:cubicBezTo>
                <a:cubicBezTo>
                  <a:pt x="7418749" y="2851085"/>
                  <a:pt x="7425984" y="2918653"/>
                  <a:pt x="7417480" y="2985458"/>
                </a:cubicBezTo>
                <a:cubicBezTo>
                  <a:pt x="7394508" y="3167039"/>
                  <a:pt x="7398063" y="3349132"/>
                  <a:pt x="7403774" y="3531096"/>
                </a:cubicBezTo>
                <a:cubicBezTo>
                  <a:pt x="7412277" y="3799715"/>
                  <a:pt x="7426364" y="4067954"/>
                  <a:pt x="7414307" y="4336830"/>
                </a:cubicBezTo>
                <a:cubicBezTo>
                  <a:pt x="7404027" y="4566639"/>
                  <a:pt x="7420653" y="4796831"/>
                  <a:pt x="7413419" y="5026893"/>
                </a:cubicBezTo>
                <a:cubicBezTo>
                  <a:pt x="7410982" y="5102162"/>
                  <a:pt x="7412429" y="5177504"/>
                  <a:pt x="7417734" y="5252632"/>
                </a:cubicBezTo>
                <a:cubicBezTo>
                  <a:pt x="7424271" y="5323700"/>
                  <a:pt x="7424271" y="5395213"/>
                  <a:pt x="7417734" y="5466282"/>
                </a:cubicBezTo>
                <a:cubicBezTo>
                  <a:pt x="7393239" y="5683875"/>
                  <a:pt x="7383214" y="5902486"/>
                  <a:pt x="7379659" y="6121225"/>
                </a:cubicBezTo>
                <a:cubicBezTo>
                  <a:pt x="7376423" y="6317442"/>
                  <a:pt x="7378041" y="6513586"/>
                  <a:pt x="7395115" y="6708907"/>
                </a:cubicBezTo>
                <a:lnTo>
                  <a:pt x="7412408" y="6858000"/>
                </a:lnTo>
                <a:lnTo>
                  <a:pt x="2829254" y="6858000"/>
                </a:lnTo>
                <a:lnTo>
                  <a:pt x="2762696" y="6858000"/>
                </a:lnTo>
                <a:lnTo>
                  <a:pt x="2171700" y="6858000"/>
                </a:lnTo>
                <a:lnTo>
                  <a:pt x="159273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B16C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8CB8C5-96A1-44A7-A53C-10AD294AA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329184"/>
            <a:ext cx="6241568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IN" sz="5600">
                <a:solidFill>
                  <a:schemeClr val="bg1"/>
                </a:solidFill>
              </a:rPr>
              <a:t>Warehouse database</a:t>
            </a:r>
          </a:p>
        </p:txBody>
      </p:sp>
      <p:sp>
        <p:nvSpPr>
          <p:cNvPr id="29" name="sketchy rul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E7BFB94-A174-470F-81E0-C2159C456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1" y="2706624"/>
            <a:ext cx="6241568" cy="34838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Warehouse passwords have been hashed.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Orders per warehouse and their status codes can be seen in order details table.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4D5C75A-60A1-4336-AB6E-8E70F37A39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383" b="52676"/>
          <a:stretch/>
        </p:blipFill>
        <p:spPr>
          <a:xfrm>
            <a:off x="7834304" y="594727"/>
            <a:ext cx="4014216" cy="23949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16EA4F-404F-4ECE-8273-4C2C093B3C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809" b="31079"/>
          <a:stretch/>
        </p:blipFill>
        <p:spPr>
          <a:xfrm>
            <a:off x="7834304" y="3816765"/>
            <a:ext cx="4014216" cy="228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88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3FD4935-D84F-4E8D-9195-F11E2F152954}"/>
              </a:ext>
            </a:extLst>
          </p:cNvPr>
          <p:cNvSpPr/>
          <p:nvPr/>
        </p:nvSpPr>
        <p:spPr>
          <a:xfrm>
            <a:off x="4876800" y="3124200"/>
            <a:ext cx="285750" cy="238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D1D0478-5681-4C8F-AE08-436B681A13D2}"/>
              </a:ext>
            </a:extLst>
          </p:cNvPr>
          <p:cNvSpPr/>
          <p:nvPr/>
        </p:nvSpPr>
        <p:spPr>
          <a:xfrm>
            <a:off x="5867400" y="2428875"/>
            <a:ext cx="285750" cy="238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300F283-24A8-4530-A05B-F836008F9D80}"/>
              </a:ext>
            </a:extLst>
          </p:cNvPr>
          <p:cNvSpPr/>
          <p:nvPr/>
        </p:nvSpPr>
        <p:spPr>
          <a:xfrm>
            <a:off x="5657850" y="3733800"/>
            <a:ext cx="285750" cy="238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F710351-6AD2-493E-8810-8E8D689CC9BE}"/>
              </a:ext>
            </a:extLst>
          </p:cNvPr>
          <p:cNvSpPr/>
          <p:nvPr/>
        </p:nvSpPr>
        <p:spPr>
          <a:xfrm>
            <a:off x="6667500" y="3190875"/>
            <a:ext cx="285750" cy="238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157A593-D81D-401C-B797-52B0BEA9C1A5}"/>
              </a:ext>
            </a:extLst>
          </p:cNvPr>
          <p:cNvSpPr/>
          <p:nvPr/>
        </p:nvSpPr>
        <p:spPr>
          <a:xfrm>
            <a:off x="4619625" y="1857375"/>
            <a:ext cx="285750" cy="238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7CA2DE6-F2AF-44C1-823B-F7B0A5ECDDEB}"/>
              </a:ext>
            </a:extLst>
          </p:cNvPr>
          <p:cNvSpPr/>
          <p:nvPr/>
        </p:nvSpPr>
        <p:spPr>
          <a:xfrm>
            <a:off x="6810375" y="2195512"/>
            <a:ext cx="285750" cy="238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3F3F99-160D-4AB1-9609-69E9DA09C353}"/>
              </a:ext>
            </a:extLst>
          </p:cNvPr>
          <p:cNvCxnSpPr>
            <a:stCxn id="8" idx="4"/>
            <a:endCxn id="4" idx="0"/>
          </p:cNvCxnSpPr>
          <p:nvPr/>
        </p:nvCxnSpPr>
        <p:spPr>
          <a:xfrm>
            <a:off x="4762500" y="2095500"/>
            <a:ext cx="257175" cy="10287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35CAAB7-8729-4AD3-80FA-BF462895A0F0}"/>
              </a:ext>
            </a:extLst>
          </p:cNvPr>
          <p:cNvSpPr txBox="1"/>
          <p:nvPr/>
        </p:nvSpPr>
        <p:spPr>
          <a:xfrm>
            <a:off x="5296741" y="1758112"/>
            <a:ext cx="344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dirty="0">
                <a:latin typeface="Aharoni" panose="020B0604020202020204" pitchFamily="2" charset="-79"/>
                <a:cs typeface="Aharoni" panose="020B0604020202020204" pitchFamily="2" charset="-79"/>
              </a:rPr>
              <a:t>4</a:t>
            </a:r>
            <a:endParaRPr lang="en-IN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005191-E679-4367-8B1A-809458557AB8}"/>
              </a:ext>
            </a:extLst>
          </p:cNvPr>
          <p:cNvCxnSpPr>
            <a:stCxn id="8" idx="6"/>
            <a:endCxn id="5" idx="2"/>
          </p:cNvCxnSpPr>
          <p:nvPr/>
        </p:nvCxnSpPr>
        <p:spPr>
          <a:xfrm>
            <a:off x="4905375" y="1976438"/>
            <a:ext cx="962025" cy="5715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7E49948-FDB6-499E-B9B6-ADD9E6EBC080}"/>
              </a:ext>
            </a:extLst>
          </p:cNvPr>
          <p:cNvCxnSpPr>
            <a:stCxn id="5" idx="6"/>
            <a:endCxn id="9" idx="1"/>
          </p:cNvCxnSpPr>
          <p:nvPr/>
        </p:nvCxnSpPr>
        <p:spPr>
          <a:xfrm flipV="1">
            <a:off x="6153150" y="2230385"/>
            <a:ext cx="699072" cy="3175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51FDBA3-44CD-46C5-B3C7-E20BF7119EF7}"/>
              </a:ext>
            </a:extLst>
          </p:cNvPr>
          <p:cNvCxnSpPr>
            <a:stCxn id="6" idx="0"/>
            <a:endCxn id="5" idx="4"/>
          </p:cNvCxnSpPr>
          <p:nvPr/>
        </p:nvCxnSpPr>
        <p:spPr>
          <a:xfrm flipV="1">
            <a:off x="5800725" y="2667000"/>
            <a:ext cx="209550" cy="1066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55CA64E-76AE-4E62-BF7E-83F390416D99}"/>
              </a:ext>
            </a:extLst>
          </p:cNvPr>
          <p:cNvCxnSpPr>
            <a:stCxn id="4" idx="5"/>
            <a:endCxn id="6" idx="1"/>
          </p:cNvCxnSpPr>
          <p:nvPr/>
        </p:nvCxnSpPr>
        <p:spPr>
          <a:xfrm>
            <a:off x="5120703" y="3327452"/>
            <a:ext cx="578994" cy="4412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F9E8962-71A5-47CD-BDD7-7842FD8DA84B}"/>
              </a:ext>
            </a:extLst>
          </p:cNvPr>
          <p:cNvCxnSpPr>
            <a:stCxn id="4" idx="7"/>
            <a:endCxn id="5" idx="3"/>
          </p:cNvCxnSpPr>
          <p:nvPr/>
        </p:nvCxnSpPr>
        <p:spPr>
          <a:xfrm flipV="1">
            <a:off x="5120703" y="2632127"/>
            <a:ext cx="788544" cy="5269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4CEA1B7-195A-4B92-89B7-F9AFBC317D58}"/>
              </a:ext>
            </a:extLst>
          </p:cNvPr>
          <p:cNvCxnSpPr>
            <a:stCxn id="5" idx="5"/>
            <a:endCxn id="7" idx="1"/>
          </p:cNvCxnSpPr>
          <p:nvPr/>
        </p:nvCxnSpPr>
        <p:spPr>
          <a:xfrm>
            <a:off x="6111303" y="2632127"/>
            <a:ext cx="598044" cy="5936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39A3669-998A-4C8F-86E2-30532215CB9C}"/>
              </a:ext>
            </a:extLst>
          </p:cNvPr>
          <p:cNvCxnSpPr>
            <a:stCxn id="6" idx="6"/>
            <a:endCxn id="7" idx="3"/>
          </p:cNvCxnSpPr>
          <p:nvPr/>
        </p:nvCxnSpPr>
        <p:spPr>
          <a:xfrm flipV="1">
            <a:off x="5943600" y="3394127"/>
            <a:ext cx="765747" cy="4587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D31F1CA-DDE2-4961-A200-8D3202A802D6}"/>
              </a:ext>
            </a:extLst>
          </p:cNvPr>
          <p:cNvCxnSpPr>
            <a:stCxn id="9" idx="4"/>
            <a:endCxn id="7" idx="7"/>
          </p:cNvCxnSpPr>
          <p:nvPr/>
        </p:nvCxnSpPr>
        <p:spPr>
          <a:xfrm flipH="1">
            <a:off x="6911403" y="2433637"/>
            <a:ext cx="41847" cy="7921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18D7743-C75B-4EE1-BD79-EF6F9F300395}"/>
              </a:ext>
            </a:extLst>
          </p:cNvPr>
          <p:cNvSpPr txBox="1"/>
          <p:nvPr/>
        </p:nvSpPr>
        <p:spPr>
          <a:xfrm>
            <a:off x="5803317" y="2941605"/>
            <a:ext cx="344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dirty="0">
                <a:latin typeface="Aharoni" panose="020B0604020202020204" pitchFamily="2" charset="-79"/>
                <a:cs typeface="Aharoni" panose="020B0604020202020204" pitchFamily="2" charset="-79"/>
              </a:rPr>
              <a:t>1</a:t>
            </a:r>
            <a:endParaRPr lang="en-I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1C8CE6-013C-4C39-BCCC-1B82468D49C8}"/>
              </a:ext>
            </a:extLst>
          </p:cNvPr>
          <p:cNvSpPr txBox="1"/>
          <p:nvPr/>
        </p:nvSpPr>
        <p:spPr>
          <a:xfrm>
            <a:off x="6898166" y="2570202"/>
            <a:ext cx="344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dirty="0">
                <a:latin typeface="Aharoni" panose="020B0604020202020204" pitchFamily="2" charset="-79"/>
                <a:cs typeface="Aharoni" panose="020B0604020202020204" pitchFamily="2" charset="-79"/>
              </a:rPr>
              <a:t>3</a:t>
            </a:r>
            <a:endParaRPr lang="en-I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E3991A-F434-4891-93A4-3A0AE0027501}"/>
              </a:ext>
            </a:extLst>
          </p:cNvPr>
          <p:cNvSpPr txBox="1"/>
          <p:nvPr/>
        </p:nvSpPr>
        <p:spPr>
          <a:xfrm>
            <a:off x="6305340" y="2552693"/>
            <a:ext cx="344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dirty="0">
                <a:latin typeface="Aharoni" panose="020B0604020202020204" pitchFamily="2" charset="-79"/>
                <a:cs typeface="Aharoni" panose="020B0604020202020204" pitchFamily="2" charset="-79"/>
              </a:rPr>
              <a:t>1</a:t>
            </a:r>
            <a:endParaRPr lang="en-IN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E2A04C-DD46-4812-A236-96518428DCFB}"/>
              </a:ext>
            </a:extLst>
          </p:cNvPr>
          <p:cNvSpPr txBox="1"/>
          <p:nvPr/>
        </p:nvSpPr>
        <p:spPr>
          <a:xfrm>
            <a:off x="6313850" y="3491674"/>
            <a:ext cx="344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dirty="0">
                <a:latin typeface="Aharoni" panose="020B0604020202020204" pitchFamily="2" charset="-79"/>
                <a:cs typeface="Aharoni" panose="020B0604020202020204" pitchFamily="2" charset="-79"/>
              </a:rPr>
              <a:t>2</a:t>
            </a:r>
            <a:endParaRPr lang="en-IN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C9FCDC-66EF-4DE7-A081-238A7B0501F4}"/>
              </a:ext>
            </a:extLst>
          </p:cNvPr>
          <p:cNvSpPr txBox="1"/>
          <p:nvPr/>
        </p:nvSpPr>
        <p:spPr>
          <a:xfrm>
            <a:off x="5161325" y="3387829"/>
            <a:ext cx="344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dirty="0">
                <a:latin typeface="Aharoni" panose="020B0604020202020204" pitchFamily="2" charset="-79"/>
                <a:cs typeface="Aharoni" panose="020B0604020202020204" pitchFamily="2" charset="-79"/>
              </a:rPr>
              <a:t>4</a:t>
            </a:r>
            <a:endParaRPr lang="en-IN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AED8D5-6941-4615-AA96-8D3D3F61D97A}"/>
              </a:ext>
            </a:extLst>
          </p:cNvPr>
          <p:cNvSpPr txBox="1"/>
          <p:nvPr/>
        </p:nvSpPr>
        <p:spPr>
          <a:xfrm>
            <a:off x="4647167" y="2374939"/>
            <a:ext cx="344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dirty="0">
                <a:latin typeface="Aharoni" panose="020B0604020202020204" pitchFamily="2" charset="-79"/>
                <a:cs typeface="Aharoni" panose="020B0604020202020204" pitchFamily="2" charset="-79"/>
              </a:rPr>
              <a:t>2</a:t>
            </a:r>
            <a:endParaRPr lang="en-IN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4F8C8D-9E75-44EF-9E17-E2C69849E5A9}"/>
              </a:ext>
            </a:extLst>
          </p:cNvPr>
          <p:cNvSpPr txBox="1"/>
          <p:nvPr/>
        </p:nvSpPr>
        <p:spPr>
          <a:xfrm>
            <a:off x="6258766" y="1948631"/>
            <a:ext cx="344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dirty="0">
                <a:latin typeface="Aharoni" panose="020B0604020202020204" pitchFamily="2" charset="-79"/>
                <a:cs typeface="Aharoni" panose="020B0604020202020204" pitchFamily="2" charset="-79"/>
              </a:rPr>
              <a:t>2</a:t>
            </a:r>
            <a:endParaRPr lang="en-IN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80093F-A251-4090-B68A-41AECCC70ACD}"/>
              </a:ext>
            </a:extLst>
          </p:cNvPr>
          <p:cNvSpPr txBox="1"/>
          <p:nvPr/>
        </p:nvSpPr>
        <p:spPr>
          <a:xfrm>
            <a:off x="5239661" y="2485251"/>
            <a:ext cx="344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dirty="0">
                <a:latin typeface="Aharoni" panose="02010803020104030203" pitchFamily="2" charset="-79"/>
                <a:cs typeface="Aharoni" panose="02010803020104030203" pitchFamily="2" charset="-79"/>
              </a:rPr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CDCC7CB-6391-4183-B4FF-060AC00A8B87}"/>
              </a:ext>
            </a:extLst>
          </p:cNvPr>
          <p:cNvSpPr txBox="1"/>
          <p:nvPr/>
        </p:nvSpPr>
        <p:spPr>
          <a:xfrm>
            <a:off x="7358903" y="3110830"/>
            <a:ext cx="13322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>
                <a:latin typeface="Aharoni" panose="020B0604020202020204" pitchFamily="2" charset="-79"/>
                <a:cs typeface="Aharoni" panose="020B0604020202020204" pitchFamily="2" charset="-79"/>
              </a:rPr>
              <a:t>Seller</a:t>
            </a:r>
            <a:endParaRPr lang="en-IN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F621C73-3C0A-4AF2-865A-9D6A5BC3CD66}"/>
              </a:ext>
            </a:extLst>
          </p:cNvPr>
          <p:cNvSpPr txBox="1"/>
          <p:nvPr/>
        </p:nvSpPr>
        <p:spPr>
          <a:xfrm>
            <a:off x="3219450" y="3027401"/>
            <a:ext cx="13322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>
                <a:latin typeface="Aharoni" panose="020B0604020202020204" pitchFamily="2" charset="-79"/>
                <a:cs typeface="Aharoni" panose="020B0604020202020204" pitchFamily="2" charset="-79"/>
              </a:rPr>
              <a:t>Buyer</a:t>
            </a:r>
            <a:endParaRPr lang="en-IN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D8386E9-7D53-49B9-A3CC-604CF54B0F04}"/>
              </a:ext>
            </a:extLst>
          </p:cNvPr>
          <p:cNvCxnSpPr>
            <a:cxnSpLocks/>
            <a:stCxn id="4" idx="7"/>
            <a:endCxn id="5" idx="3"/>
          </p:cNvCxnSpPr>
          <p:nvPr/>
        </p:nvCxnSpPr>
        <p:spPr>
          <a:xfrm flipV="1">
            <a:off x="5120703" y="2632127"/>
            <a:ext cx="788544" cy="526946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319C066-D742-4DFE-8DE2-734C1523C6BA}"/>
              </a:ext>
            </a:extLst>
          </p:cNvPr>
          <p:cNvCxnSpPr>
            <a:cxnSpLocks/>
          </p:cNvCxnSpPr>
          <p:nvPr/>
        </p:nvCxnSpPr>
        <p:spPr>
          <a:xfrm>
            <a:off x="6090379" y="2655867"/>
            <a:ext cx="598044" cy="593621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50347F7-E49B-4AEE-91EE-A010D9982D6A}"/>
              </a:ext>
            </a:extLst>
          </p:cNvPr>
          <p:cNvSpPr txBox="1"/>
          <p:nvPr/>
        </p:nvSpPr>
        <p:spPr>
          <a:xfrm>
            <a:off x="1803748" y="588723"/>
            <a:ext cx="9043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+mj-lt"/>
              </a:rPr>
              <a:t>How the warehouse system works</a:t>
            </a:r>
          </a:p>
        </p:txBody>
      </p:sp>
    </p:spTree>
    <p:extLst>
      <p:ext uri="{BB962C8B-B14F-4D97-AF65-F5344CB8AC3E}">
        <p14:creationId xmlns:p14="http://schemas.microsoft.com/office/powerpoint/2010/main" val="68917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2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47B6BBF-09F2-4A29-AE4E-3771E2924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7938DD-BD6A-4211-A81B-5FB99F42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34029"/>
            <a:ext cx="10921640" cy="1314698"/>
          </a:xfrm>
        </p:spPr>
        <p:txBody>
          <a:bodyPr anchor="ctr">
            <a:normAutofit/>
          </a:bodyPr>
          <a:lstStyle/>
          <a:p>
            <a:pPr algn="ctr"/>
            <a:r>
              <a:rPr lang="en-IN" sz="7200" dirty="0">
                <a:solidFill>
                  <a:srgbClr val="C00000"/>
                </a:solidFill>
              </a:rPr>
              <a:t>Future Scope</a:t>
            </a:r>
          </a:p>
        </p:txBody>
      </p:sp>
      <p:sp>
        <p:nvSpPr>
          <p:cNvPr id="11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48305" y="2241737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B16C3B"/>
          </a:solidFill>
          <a:ln w="34925">
            <a:solidFill>
              <a:srgbClr val="B16C3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E64F4C2-8CB4-465A-8880-4A79060BD5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7515249"/>
              </p:ext>
            </p:extLst>
          </p:nvPr>
        </p:nvGraphicFramePr>
        <p:xfrm>
          <a:off x="632647" y="2419350"/>
          <a:ext cx="10915869" cy="386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8916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C0C81-3724-40EE-90A4-920E0CE22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50386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C32DF3D-3F59-481D-A237-77C31AD492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8B7F8E-B6D2-47B4-B13F-46FB66BE7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43467"/>
            <a:ext cx="3840480" cy="5571066"/>
          </a:xfrm>
        </p:spPr>
        <p:txBody>
          <a:bodyPr anchor="ctr">
            <a:normAutofit/>
          </a:bodyPr>
          <a:lstStyle/>
          <a:p>
            <a:r>
              <a:rPr lang="en-IN" sz="6600">
                <a:solidFill>
                  <a:srgbClr val="B16C3B"/>
                </a:solidFill>
              </a:rPr>
              <a:t>Our favourite features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2F02326-30C4-4095-988F-932A425AE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39686" y="0"/>
            <a:ext cx="7152315" cy="6858000"/>
          </a:xfrm>
          <a:custGeom>
            <a:avLst/>
            <a:gdLst>
              <a:gd name="connsiteX0" fmla="*/ 17101 w 7152315"/>
              <a:gd name="connsiteY0" fmla="*/ 0 h 6858000"/>
              <a:gd name="connsiteX1" fmla="*/ 7152315 w 7152315"/>
              <a:gd name="connsiteY1" fmla="*/ 0 h 6858000"/>
              <a:gd name="connsiteX2" fmla="*/ 7152315 w 7152315"/>
              <a:gd name="connsiteY2" fmla="*/ 6858000 h 6858000"/>
              <a:gd name="connsiteX3" fmla="*/ 15999 w 7152315"/>
              <a:gd name="connsiteY3" fmla="*/ 6858000 h 6858000"/>
              <a:gd name="connsiteX4" fmla="*/ 9729 w 7152315"/>
              <a:gd name="connsiteY4" fmla="*/ 6734157 h 6858000"/>
              <a:gd name="connsiteX5" fmla="*/ 15819 w 7152315"/>
              <a:gd name="connsiteY5" fmla="*/ 6122264 h 6858000"/>
              <a:gd name="connsiteX6" fmla="*/ 11379 w 7152315"/>
              <a:gd name="connsiteY6" fmla="*/ 5614784 h 6858000"/>
              <a:gd name="connsiteX7" fmla="*/ 20006 w 7152315"/>
              <a:gd name="connsiteY7" fmla="*/ 5204359 h 6858000"/>
              <a:gd name="connsiteX8" fmla="*/ 16962 w 7152315"/>
              <a:gd name="connsiteY8" fmla="*/ 4811696 h 6858000"/>
              <a:gd name="connsiteX9" fmla="*/ 13409 w 7152315"/>
              <a:gd name="connsiteY9" fmla="*/ 4358135 h 6858000"/>
              <a:gd name="connsiteX10" fmla="*/ 12774 w 7152315"/>
              <a:gd name="connsiteY10" fmla="*/ 4038423 h 6858000"/>
              <a:gd name="connsiteX11" fmla="*/ 10110 w 7152315"/>
              <a:gd name="connsiteY11" fmla="*/ 3630663 h 6858000"/>
              <a:gd name="connsiteX12" fmla="*/ 16581 w 7152315"/>
              <a:gd name="connsiteY12" fmla="*/ 3275427 h 6858000"/>
              <a:gd name="connsiteX13" fmla="*/ 27872 w 7152315"/>
              <a:gd name="connsiteY13" fmla="*/ 2871219 h 6858000"/>
              <a:gd name="connsiteX14" fmla="*/ 17596 w 7152315"/>
              <a:gd name="connsiteY14" fmla="*/ 2235600 h 6858000"/>
              <a:gd name="connsiteX15" fmla="*/ 14170 w 7152315"/>
              <a:gd name="connsiteY15" fmla="*/ 1894827 h 6858000"/>
              <a:gd name="connsiteX16" fmla="*/ 11632 w 7152315"/>
              <a:gd name="connsiteY16" fmla="*/ 1603026 h 6858000"/>
              <a:gd name="connsiteX17" fmla="*/ 14551 w 7152315"/>
              <a:gd name="connsiteY17" fmla="*/ 1307799 h 6858000"/>
              <a:gd name="connsiteX18" fmla="*/ 14551 w 7152315"/>
              <a:gd name="connsiteY18" fmla="*/ 887733 h 6858000"/>
              <a:gd name="connsiteX19" fmla="*/ 849 w 7152315"/>
              <a:gd name="connsiteY19" fmla="*/ 349169 h 6858000"/>
              <a:gd name="connsiteX20" fmla="*/ 1404 w 7152315"/>
              <a:gd name="connsiteY20" fmla="*/ 16059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152315" h="6858000">
                <a:moveTo>
                  <a:pt x="17101" y="0"/>
                </a:moveTo>
                <a:lnTo>
                  <a:pt x="7152315" y="0"/>
                </a:lnTo>
                <a:lnTo>
                  <a:pt x="7152315" y="6858000"/>
                </a:lnTo>
                <a:lnTo>
                  <a:pt x="15999" y="6858000"/>
                </a:lnTo>
                <a:lnTo>
                  <a:pt x="9729" y="6734157"/>
                </a:lnTo>
                <a:cubicBezTo>
                  <a:pt x="5924" y="6530150"/>
                  <a:pt x="12521" y="6326271"/>
                  <a:pt x="15819" y="6122264"/>
                </a:cubicBezTo>
                <a:cubicBezTo>
                  <a:pt x="18484" y="5952766"/>
                  <a:pt x="-1689" y="5783013"/>
                  <a:pt x="11379" y="5614784"/>
                </a:cubicBezTo>
                <a:cubicBezTo>
                  <a:pt x="22112" y="5478259"/>
                  <a:pt x="24992" y="5341214"/>
                  <a:pt x="20006" y="5204359"/>
                </a:cubicBezTo>
                <a:cubicBezTo>
                  <a:pt x="14932" y="5073429"/>
                  <a:pt x="13917" y="4942537"/>
                  <a:pt x="16962" y="4811696"/>
                </a:cubicBezTo>
                <a:cubicBezTo>
                  <a:pt x="20640" y="4660467"/>
                  <a:pt x="16962" y="4509238"/>
                  <a:pt x="13409" y="4358135"/>
                </a:cubicBezTo>
                <a:cubicBezTo>
                  <a:pt x="10872" y="4251565"/>
                  <a:pt x="10998" y="4144994"/>
                  <a:pt x="12774" y="4038423"/>
                </a:cubicBezTo>
                <a:cubicBezTo>
                  <a:pt x="15185" y="3902545"/>
                  <a:pt x="19879" y="3766540"/>
                  <a:pt x="10110" y="3630663"/>
                </a:cubicBezTo>
                <a:cubicBezTo>
                  <a:pt x="1178" y="3512306"/>
                  <a:pt x="3347" y="3393378"/>
                  <a:pt x="16581" y="3275427"/>
                </a:cubicBezTo>
                <a:cubicBezTo>
                  <a:pt x="33403" y="3141377"/>
                  <a:pt x="37183" y="3006006"/>
                  <a:pt x="27872" y="2871219"/>
                </a:cubicBezTo>
                <a:cubicBezTo>
                  <a:pt x="11315" y="2659765"/>
                  <a:pt x="7890" y="2447486"/>
                  <a:pt x="17596" y="2235600"/>
                </a:cubicBezTo>
                <a:cubicBezTo>
                  <a:pt x="22797" y="2122038"/>
                  <a:pt x="21655" y="2008261"/>
                  <a:pt x="14170" y="1894827"/>
                </a:cubicBezTo>
                <a:cubicBezTo>
                  <a:pt x="8144" y="1797670"/>
                  <a:pt x="7294" y="1700272"/>
                  <a:pt x="11632" y="1603026"/>
                </a:cubicBezTo>
                <a:cubicBezTo>
                  <a:pt x="15566" y="1504575"/>
                  <a:pt x="17215" y="1406124"/>
                  <a:pt x="14551" y="1307799"/>
                </a:cubicBezTo>
                <a:cubicBezTo>
                  <a:pt x="10872" y="1168242"/>
                  <a:pt x="10110" y="1027798"/>
                  <a:pt x="14551" y="887733"/>
                </a:cubicBezTo>
                <a:cubicBezTo>
                  <a:pt x="20894" y="708085"/>
                  <a:pt x="3132" y="528817"/>
                  <a:pt x="849" y="349169"/>
                </a:cubicBezTo>
                <a:cubicBezTo>
                  <a:pt x="24" y="286241"/>
                  <a:pt x="-769" y="223346"/>
                  <a:pt x="1404" y="160593"/>
                </a:cubicBezTo>
                <a:close/>
              </a:path>
            </a:pathLst>
          </a:custGeom>
          <a:solidFill>
            <a:srgbClr val="B16C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4E6AC-2209-43AC-8926-E3E9D5121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8696" y="643467"/>
            <a:ext cx="5788152" cy="5571066"/>
          </a:xfrm>
        </p:spPr>
        <p:txBody>
          <a:bodyPr anchor="ctr">
            <a:norm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IN" sz="2600">
                <a:solidFill>
                  <a:schemeClr val="bg1"/>
                </a:solidFill>
                <a:latin typeface="Bookman Old Style" panose="02050604050505020204" pitchFamily="18" charset="0"/>
                <a:cs typeface="Aldhabi" panose="020B0604020202020204" pitchFamily="2" charset="-78"/>
              </a:rPr>
              <a:t>Recommendations using Decision Tree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IN" sz="2600">
                <a:solidFill>
                  <a:schemeClr val="bg1"/>
                </a:solidFill>
                <a:latin typeface="Bookman Old Style" panose="02050604050505020204" pitchFamily="18" charset="0"/>
                <a:cs typeface="Aldhabi" panose="020B0604020202020204" pitchFamily="2" charset="-78"/>
              </a:rPr>
              <a:t>Dialogflow chatbot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IN" sz="2600">
                <a:solidFill>
                  <a:schemeClr val="bg1"/>
                </a:solidFill>
                <a:latin typeface="Bookman Old Style" panose="02050604050505020204" pitchFamily="18" charset="0"/>
                <a:cs typeface="Aldhabi" panose="020B0604020202020204" pitchFamily="2" charset="-78"/>
              </a:rPr>
              <a:t>SMS + Email + Call on placing order as well as updating order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IN" sz="2600">
                <a:solidFill>
                  <a:schemeClr val="bg1"/>
                </a:solidFill>
                <a:latin typeface="Bookman Old Style" panose="02050604050505020204" pitchFamily="18" charset="0"/>
                <a:cs typeface="Aldhabi" panose="020B0604020202020204" pitchFamily="2" charset="-78"/>
              </a:rPr>
              <a:t>Payment Gateway – Paypal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IN" sz="2600">
                <a:solidFill>
                  <a:schemeClr val="bg1"/>
                </a:solidFill>
                <a:latin typeface="Bookman Old Style" panose="02050604050505020204" pitchFamily="18" charset="0"/>
                <a:cs typeface="Aldhabi" panose="020B0604020202020204" pitchFamily="2" charset="-78"/>
              </a:rPr>
              <a:t>Invoice generation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IN" sz="2600">
                <a:solidFill>
                  <a:schemeClr val="bg1"/>
                </a:solidFill>
                <a:latin typeface="Bookman Old Style" panose="02050604050505020204" pitchFamily="18" charset="0"/>
                <a:cs typeface="Aldhabi" panose="020B0604020202020204" pitchFamily="2" charset="-78"/>
              </a:rPr>
              <a:t>Google maps API to show your order’s current location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IN" sz="2600">
                <a:solidFill>
                  <a:schemeClr val="bg1"/>
                </a:solidFill>
                <a:latin typeface="Bookman Old Style" panose="02050604050505020204" pitchFamily="18" charset="0"/>
                <a:cs typeface="Aldhabi" panose="020B0604020202020204" pitchFamily="2" charset="-78"/>
              </a:rPr>
              <a:t>QR Code scanning system to update order location</a:t>
            </a:r>
          </a:p>
        </p:txBody>
      </p:sp>
    </p:spTree>
    <p:extLst>
      <p:ext uri="{BB962C8B-B14F-4D97-AF65-F5344CB8AC3E}">
        <p14:creationId xmlns:p14="http://schemas.microsoft.com/office/powerpoint/2010/main" val="2166383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C561A-FB12-4981-8571-FF3D7AF2F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100" dirty="0">
                <a:solidFill>
                  <a:srgbClr val="C00000"/>
                </a:solidFill>
              </a:rPr>
              <a:t>Customer registration and log in</a:t>
            </a:r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B16C3B"/>
          </a:solidFill>
          <a:ln w="38100" cap="rnd">
            <a:solidFill>
              <a:srgbClr val="B16C3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49716D-0208-4A63-A187-A73D8CCCB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718" r="13531" b="-1"/>
          <a:stretch/>
        </p:blipFill>
        <p:spPr>
          <a:xfrm>
            <a:off x="331250" y="2642616"/>
            <a:ext cx="5591996" cy="38953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25DC38-F643-495C-A07A-E64C542FB2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60" r="11547" b="2"/>
          <a:stretch/>
        </p:blipFill>
        <p:spPr>
          <a:xfrm>
            <a:off x="6274556" y="2642616"/>
            <a:ext cx="5574296" cy="389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43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07A9BB-D0F8-43E2-92F5-62AE4C069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EDA68-4617-4260-B9A4-E6DF9C450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321733"/>
            <a:ext cx="11548532" cy="42293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1500">
                <a:solidFill>
                  <a:schemeClr val="bg1"/>
                </a:solidFill>
              </a:rPr>
              <a:t>Home page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6095" y="4702516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87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328C31-93A8-4C77-B2C9-1705F827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656730-3189-4329-91E5-D79445311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07" y="640823"/>
            <a:ext cx="2940290" cy="5133676"/>
          </a:xfrm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IN" sz="5100" dirty="0"/>
              <a:t>You can filter products according to category as well as price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4884261"/>
              <a:ext cx="360" cy="21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4868832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7816A-4713-4C66-BE7E-6ED2ACE1E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4800600"/>
            <a:ext cx="6894576" cy="1426464"/>
          </a:xfrm>
        </p:spPr>
        <p:txBody>
          <a:bodyPr anchor="t">
            <a:normAutofit/>
          </a:bodyPr>
          <a:lstStyle/>
          <a:p>
            <a:endParaRPr lang="en-IN" sz="2000"/>
          </a:p>
        </p:txBody>
      </p:sp>
      <p:sp>
        <p:nvSpPr>
          <p:cNvPr id="14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02620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rgbClr val="B16C3B"/>
          </a:solidFill>
          <a:ln w="34925">
            <a:solidFill>
              <a:srgbClr val="B16C3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431CE6-6757-4753-853C-C8FABEF11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997" y="1271566"/>
            <a:ext cx="7932843" cy="446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036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6240A0-E1E4-46F9-9868-33C915830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900"/>
              <a:t>We have also added the search in app feature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B16C3B"/>
          </a:solidFill>
          <a:ln w="38100" cap="rnd">
            <a:solidFill>
              <a:srgbClr val="B16C3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BD06A0-AD16-4D38-8C7F-3E654D70A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386173"/>
            <a:ext cx="7214616" cy="405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553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5824B8B-B231-480A-9E80-6D446D1D9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43AF03E-5FC1-48B3-8CF2-01998C232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58548" y="0"/>
            <a:ext cx="7464980" cy="6858000"/>
          </a:xfrm>
          <a:custGeom>
            <a:avLst/>
            <a:gdLst>
              <a:gd name="connsiteX0" fmla="*/ 0 w 7464980"/>
              <a:gd name="connsiteY0" fmla="*/ 0 h 6858000"/>
              <a:gd name="connsiteX1" fmla="*/ 1624264 w 7464980"/>
              <a:gd name="connsiteY1" fmla="*/ 0 h 6858000"/>
              <a:gd name="connsiteX2" fmla="*/ 2171700 w 7464980"/>
              <a:gd name="connsiteY2" fmla="*/ 0 h 6858000"/>
              <a:gd name="connsiteX3" fmla="*/ 2794224 w 7464980"/>
              <a:gd name="connsiteY3" fmla="*/ 0 h 6858000"/>
              <a:gd name="connsiteX4" fmla="*/ 2860782 w 7464980"/>
              <a:gd name="connsiteY4" fmla="*/ 0 h 6858000"/>
              <a:gd name="connsiteX5" fmla="*/ 7446838 w 7464980"/>
              <a:gd name="connsiteY5" fmla="*/ 0 h 6858000"/>
              <a:gd name="connsiteX6" fmla="*/ 7437231 w 7464980"/>
              <a:gd name="connsiteY6" fmla="*/ 94814 h 6858000"/>
              <a:gd name="connsiteX7" fmla="*/ 7442282 w 7464980"/>
              <a:gd name="connsiteY7" fmla="*/ 421796 h 6858000"/>
              <a:gd name="connsiteX8" fmla="*/ 7446216 w 7464980"/>
              <a:gd name="connsiteY8" fmla="*/ 812192 h 6858000"/>
              <a:gd name="connsiteX9" fmla="*/ 7426545 w 7464980"/>
              <a:gd name="connsiteY9" fmla="*/ 1113642 h 6858000"/>
              <a:gd name="connsiteX10" fmla="*/ 7454338 w 7464980"/>
              <a:gd name="connsiteY10" fmla="*/ 1796708 h 6858000"/>
              <a:gd name="connsiteX11" fmla="*/ 7452689 w 7464980"/>
              <a:gd name="connsiteY11" fmla="*/ 2327333 h 6858000"/>
              <a:gd name="connsiteX12" fmla="*/ 7443551 w 7464980"/>
              <a:gd name="connsiteY12" fmla="*/ 2784280 h 6858000"/>
              <a:gd name="connsiteX13" fmla="*/ 7449008 w 7464980"/>
              <a:gd name="connsiteY13" fmla="*/ 2985458 h 6858000"/>
              <a:gd name="connsiteX14" fmla="*/ 7435302 w 7464980"/>
              <a:gd name="connsiteY14" fmla="*/ 3531096 h 6858000"/>
              <a:gd name="connsiteX15" fmla="*/ 7445835 w 7464980"/>
              <a:gd name="connsiteY15" fmla="*/ 4336830 h 6858000"/>
              <a:gd name="connsiteX16" fmla="*/ 7444947 w 7464980"/>
              <a:gd name="connsiteY16" fmla="*/ 5026893 h 6858000"/>
              <a:gd name="connsiteX17" fmla="*/ 7449262 w 7464980"/>
              <a:gd name="connsiteY17" fmla="*/ 5252632 h 6858000"/>
              <a:gd name="connsiteX18" fmla="*/ 7449262 w 7464980"/>
              <a:gd name="connsiteY18" fmla="*/ 5466282 h 6858000"/>
              <a:gd name="connsiteX19" fmla="*/ 7411187 w 7464980"/>
              <a:gd name="connsiteY19" fmla="*/ 6121225 h 6858000"/>
              <a:gd name="connsiteX20" fmla="*/ 7426643 w 7464980"/>
              <a:gd name="connsiteY20" fmla="*/ 6708907 h 6858000"/>
              <a:gd name="connsiteX21" fmla="*/ 7443936 w 7464980"/>
              <a:gd name="connsiteY21" fmla="*/ 6858000 h 6858000"/>
              <a:gd name="connsiteX22" fmla="*/ 2860782 w 7464980"/>
              <a:gd name="connsiteY22" fmla="*/ 6858000 h 6858000"/>
              <a:gd name="connsiteX23" fmla="*/ 2794224 w 7464980"/>
              <a:gd name="connsiteY23" fmla="*/ 6858000 h 6858000"/>
              <a:gd name="connsiteX24" fmla="*/ 2171700 w 7464980"/>
              <a:gd name="connsiteY24" fmla="*/ 6858000 h 6858000"/>
              <a:gd name="connsiteX25" fmla="*/ 1624264 w 7464980"/>
              <a:gd name="connsiteY25" fmla="*/ 6858000 h 6858000"/>
              <a:gd name="connsiteX26" fmla="*/ 0 w 7464980"/>
              <a:gd name="connsiteY2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464980" h="6858000">
                <a:moveTo>
                  <a:pt x="0" y="0"/>
                </a:moveTo>
                <a:lnTo>
                  <a:pt x="1624264" y="0"/>
                </a:lnTo>
                <a:lnTo>
                  <a:pt x="2171700" y="0"/>
                </a:lnTo>
                <a:lnTo>
                  <a:pt x="2794224" y="0"/>
                </a:lnTo>
                <a:lnTo>
                  <a:pt x="2860782" y="0"/>
                </a:lnTo>
                <a:lnTo>
                  <a:pt x="7446838" y="0"/>
                </a:lnTo>
                <a:lnTo>
                  <a:pt x="7437231" y="94814"/>
                </a:lnTo>
                <a:cubicBezTo>
                  <a:pt x="7430384" y="203629"/>
                  <a:pt x="7435048" y="312712"/>
                  <a:pt x="7442282" y="421796"/>
                </a:cubicBezTo>
                <a:cubicBezTo>
                  <a:pt x="7453108" y="551656"/>
                  <a:pt x="7454428" y="682144"/>
                  <a:pt x="7446216" y="812192"/>
                </a:cubicBezTo>
                <a:cubicBezTo>
                  <a:pt x="7438221" y="912591"/>
                  <a:pt x="7429210" y="1012988"/>
                  <a:pt x="7426545" y="1113642"/>
                </a:cubicBezTo>
                <a:cubicBezTo>
                  <a:pt x="7420198" y="1342689"/>
                  <a:pt x="7439236" y="1569316"/>
                  <a:pt x="7454338" y="1796708"/>
                </a:cubicBezTo>
                <a:cubicBezTo>
                  <a:pt x="7466015" y="1973710"/>
                  <a:pt x="7471472" y="2150457"/>
                  <a:pt x="7452689" y="2327333"/>
                </a:cubicBezTo>
                <a:cubicBezTo>
                  <a:pt x="7436698" y="2479266"/>
                  <a:pt x="7428321" y="2631453"/>
                  <a:pt x="7443551" y="2784280"/>
                </a:cubicBezTo>
                <a:cubicBezTo>
                  <a:pt x="7450277" y="2851085"/>
                  <a:pt x="7457512" y="2918653"/>
                  <a:pt x="7449008" y="2985458"/>
                </a:cubicBezTo>
                <a:cubicBezTo>
                  <a:pt x="7426036" y="3167039"/>
                  <a:pt x="7429591" y="3349132"/>
                  <a:pt x="7435302" y="3531096"/>
                </a:cubicBezTo>
                <a:cubicBezTo>
                  <a:pt x="7443805" y="3799715"/>
                  <a:pt x="7457892" y="4067954"/>
                  <a:pt x="7445835" y="4336830"/>
                </a:cubicBezTo>
                <a:cubicBezTo>
                  <a:pt x="7435555" y="4566639"/>
                  <a:pt x="7452181" y="4796831"/>
                  <a:pt x="7444947" y="5026893"/>
                </a:cubicBezTo>
                <a:cubicBezTo>
                  <a:pt x="7442510" y="5102162"/>
                  <a:pt x="7443957" y="5177504"/>
                  <a:pt x="7449262" y="5252632"/>
                </a:cubicBezTo>
                <a:cubicBezTo>
                  <a:pt x="7455799" y="5323700"/>
                  <a:pt x="7455799" y="5395213"/>
                  <a:pt x="7449262" y="5466282"/>
                </a:cubicBezTo>
                <a:cubicBezTo>
                  <a:pt x="7424767" y="5683875"/>
                  <a:pt x="7414742" y="5902486"/>
                  <a:pt x="7411187" y="6121225"/>
                </a:cubicBezTo>
                <a:cubicBezTo>
                  <a:pt x="7407951" y="6317442"/>
                  <a:pt x="7409569" y="6513586"/>
                  <a:pt x="7426643" y="6708907"/>
                </a:cubicBezTo>
                <a:lnTo>
                  <a:pt x="7443936" y="6858000"/>
                </a:lnTo>
                <a:lnTo>
                  <a:pt x="2860782" y="6858000"/>
                </a:lnTo>
                <a:lnTo>
                  <a:pt x="2794224" y="6858000"/>
                </a:lnTo>
                <a:lnTo>
                  <a:pt x="2171700" y="6858000"/>
                </a:lnTo>
                <a:lnTo>
                  <a:pt x="162426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B16C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FBE6C0-225C-443D-8195-7A26AC114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7191" y="329184"/>
            <a:ext cx="6241568" cy="1783080"/>
          </a:xfrm>
        </p:spPr>
        <p:txBody>
          <a:bodyPr anchor="b">
            <a:norm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Product description page</a:t>
            </a:r>
          </a:p>
        </p:txBody>
      </p:sp>
      <p:sp>
        <p:nvSpPr>
          <p:cNvPr id="25" name="sketchy rul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360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5BE30-EE6A-494A-BA21-E2FD224B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7191" y="2706624"/>
            <a:ext cx="6241568" cy="3483864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chemeClr val="bg1"/>
                </a:solidFill>
                <a:latin typeface="Bookman Old Style" panose="02050604050505020204" pitchFamily="18" charset="0"/>
              </a:rPr>
              <a:t>User can see how many people have viewed the product as well as how many people have bought the product</a:t>
            </a:r>
          </a:p>
          <a:p>
            <a:r>
              <a:rPr lang="en-IN" dirty="0">
                <a:solidFill>
                  <a:schemeClr val="bg1"/>
                </a:solidFill>
                <a:latin typeface="Bookman Old Style" panose="02050604050505020204" pitchFamily="18" charset="0"/>
              </a:rPr>
              <a:t>User can zoom in to the product to see the product better.</a:t>
            </a:r>
          </a:p>
          <a:p>
            <a:r>
              <a:rPr lang="en-IN" dirty="0">
                <a:solidFill>
                  <a:schemeClr val="bg1"/>
                </a:solidFill>
                <a:latin typeface="Bookman Old Style" panose="02050604050505020204" pitchFamily="18" charset="0"/>
              </a:rPr>
              <a:t>Users can see previous reviews and write reviews themselves.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DD3367-BE87-465C-BAFA-75CC84D82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4" r="777" b="-5"/>
          <a:stretch/>
        </p:blipFill>
        <p:spPr>
          <a:xfrm>
            <a:off x="25946" y="27432"/>
            <a:ext cx="5208073" cy="30530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9DDDB6-3E73-4F96-91BF-1EED79543A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" r="549" b="2"/>
          <a:stretch/>
        </p:blipFill>
        <p:spPr>
          <a:xfrm>
            <a:off x="-1" y="3080446"/>
            <a:ext cx="5298511" cy="377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16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AC8A032-93E9-4A6F-9B00-402A34CF1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E20EC-AC5F-4F98-AF5D-75A6B00A1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525" y="4568777"/>
            <a:ext cx="3609894" cy="1737360"/>
          </a:xfrm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IN" sz="3400" dirty="0"/>
              <a:t>Our first awesome feature : </a:t>
            </a:r>
            <a:r>
              <a:rPr lang="en-IN" sz="3400"/>
              <a:t>voice enabled chatbot</a:t>
            </a:r>
            <a:endParaRPr lang="en-IN" sz="3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69C44F-8650-407E-ADAC-A5C515A3B6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73" r="34080"/>
          <a:stretch/>
        </p:blipFill>
        <p:spPr>
          <a:xfrm>
            <a:off x="20" y="10"/>
            <a:ext cx="3968224" cy="6857990"/>
          </a:xfrm>
          <a:custGeom>
            <a:avLst/>
            <a:gdLst/>
            <a:ahLst/>
            <a:cxnLst/>
            <a:rect l="l" t="t" r="r" b="b"/>
            <a:pathLst>
              <a:path w="3968244" h="6858000">
                <a:moveTo>
                  <a:pt x="0" y="0"/>
                </a:moveTo>
                <a:lnTo>
                  <a:pt x="3953018" y="0"/>
                </a:lnTo>
                <a:lnTo>
                  <a:pt x="3949474" y="150212"/>
                </a:lnTo>
                <a:cubicBezTo>
                  <a:pt x="3949997" y="322275"/>
                  <a:pt x="3961546" y="494070"/>
                  <a:pt x="3959577" y="665221"/>
                </a:cubicBezTo>
                <a:cubicBezTo>
                  <a:pt x="3958526" y="760464"/>
                  <a:pt x="3938825" y="855453"/>
                  <a:pt x="3942502" y="950950"/>
                </a:cubicBezTo>
                <a:cubicBezTo>
                  <a:pt x="3953272" y="1240362"/>
                  <a:pt x="3949726" y="1529901"/>
                  <a:pt x="3963780" y="1819186"/>
                </a:cubicBezTo>
                <a:cubicBezTo>
                  <a:pt x="3972869" y="1960183"/>
                  <a:pt x="3968074" y="2101690"/>
                  <a:pt x="3949464" y="2241811"/>
                </a:cubicBezTo>
                <a:cubicBezTo>
                  <a:pt x="3933965" y="2346832"/>
                  <a:pt x="3943553" y="2452743"/>
                  <a:pt x="3950120" y="2558272"/>
                </a:cubicBezTo>
                <a:cubicBezTo>
                  <a:pt x="3958132" y="2686025"/>
                  <a:pt x="3962466" y="2813651"/>
                  <a:pt x="3949332" y="2941658"/>
                </a:cubicBezTo>
                <a:cubicBezTo>
                  <a:pt x="3939876" y="3032709"/>
                  <a:pt x="3948675" y="3124269"/>
                  <a:pt x="3953929" y="3215576"/>
                </a:cubicBezTo>
                <a:cubicBezTo>
                  <a:pt x="3960758" y="3310870"/>
                  <a:pt x="3960758" y="3406519"/>
                  <a:pt x="3953929" y="3501813"/>
                </a:cubicBezTo>
                <a:cubicBezTo>
                  <a:pt x="3947073" y="3588929"/>
                  <a:pt x="3948702" y="3676463"/>
                  <a:pt x="3958789" y="3763287"/>
                </a:cubicBezTo>
                <a:cubicBezTo>
                  <a:pt x="3969821" y="3864880"/>
                  <a:pt x="3961284" y="3966472"/>
                  <a:pt x="3953272" y="4068065"/>
                </a:cubicBezTo>
                <a:cubicBezTo>
                  <a:pt x="3938956" y="4246868"/>
                  <a:pt x="3945392" y="4425544"/>
                  <a:pt x="3955899" y="4603966"/>
                </a:cubicBezTo>
                <a:cubicBezTo>
                  <a:pt x="3962624" y="4726805"/>
                  <a:pt x="3958933" y="4849972"/>
                  <a:pt x="3944867" y="4972239"/>
                </a:cubicBezTo>
                <a:cubicBezTo>
                  <a:pt x="3939876" y="5020876"/>
                  <a:pt x="3940795" y="5069641"/>
                  <a:pt x="3939876" y="5118406"/>
                </a:cubicBezTo>
                <a:cubicBezTo>
                  <a:pt x="3939613" y="5127803"/>
                  <a:pt x="3945524" y="5138723"/>
                  <a:pt x="3934885" y="5146597"/>
                </a:cubicBezTo>
                <a:lnTo>
                  <a:pt x="3934885" y="5159296"/>
                </a:lnTo>
                <a:cubicBezTo>
                  <a:pt x="3946575" y="5166281"/>
                  <a:pt x="3940533" y="5177710"/>
                  <a:pt x="3941452" y="5186854"/>
                </a:cubicBezTo>
                <a:cubicBezTo>
                  <a:pt x="3956963" y="5361961"/>
                  <a:pt x="3959301" y="5537919"/>
                  <a:pt x="3948413" y="5713357"/>
                </a:cubicBezTo>
                <a:cubicBezTo>
                  <a:pt x="3940401" y="5874889"/>
                  <a:pt x="3948675" y="6036167"/>
                  <a:pt x="3958395" y="6197573"/>
                </a:cubicBezTo>
                <a:cubicBezTo>
                  <a:pt x="3969952" y="6389456"/>
                  <a:pt x="3951565" y="6581212"/>
                  <a:pt x="3948807" y="6773094"/>
                </a:cubicBezTo>
                <a:lnTo>
                  <a:pt x="39531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227389-74E6-4477-9BB5-4D3C0F76DC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52" t="10056" r="24539" b="-2"/>
          <a:stretch/>
        </p:blipFill>
        <p:spPr>
          <a:xfrm>
            <a:off x="3968244" y="-1"/>
            <a:ext cx="4052112" cy="6858000"/>
          </a:xfrm>
          <a:custGeom>
            <a:avLst/>
            <a:gdLst/>
            <a:ahLst/>
            <a:cxnLst/>
            <a:rect l="l" t="t" r="r" b="b"/>
            <a:pathLst>
              <a:path w="3873944" h="4209829">
                <a:moveTo>
                  <a:pt x="18514" y="0"/>
                </a:moveTo>
                <a:lnTo>
                  <a:pt x="3850170" y="0"/>
                </a:lnTo>
                <a:lnTo>
                  <a:pt x="3854429" y="157015"/>
                </a:lnTo>
                <a:cubicBezTo>
                  <a:pt x="3851100" y="327486"/>
                  <a:pt x="3845775" y="497453"/>
                  <a:pt x="3841781" y="667671"/>
                </a:cubicBezTo>
                <a:cubicBezTo>
                  <a:pt x="3840183" y="734070"/>
                  <a:pt x="3836721" y="800973"/>
                  <a:pt x="3848837" y="866742"/>
                </a:cubicBezTo>
                <a:cubicBezTo>
                  <a:pt x="3879192" y="1030787"/>
                  <a:pt x="3878527" y="1195462"/>
                  <a:pt x="3865213" y="1360640"/>
                </a:cubicBezTo>
                <a:cubicBezTo>
                  <a:pt x="3851899" y="1532371"/>
                  <a:pt x="3828600" y="1703472"/>
                  <a:pt x="3837520" y="1876336"/>
                </a:cubicBezTo>
                <a:cubicBezTo>
                  <a:pt x="3842713" y="1973981"/>
                  <a:pt x="3850834" y="2071375"/>
                  <a:pt x="3850834" y="2169272"/>
                </a:cubicBezTo>
                <a:cubicBezTo>
                  <a:pt x="3853630" y="2639357"/>
                  <a:pt x="3846174" y="3109946"/>
                  <a:pt x="3857624" y="3580410"/>
                </a:cubicBezTo>
                <a:cubicBezTo>
                  <a:pt x="3860686" y="3702498"/>
                  <a:pt x="3846707" y="3823958"/>
                  <a:pt x="3844310" y="3945793"/>
                </a:cubicBezTo>
                <a:lnTo>
                  <a:pt x="3847554" y="4196936"/>
                </a:lnTo>
                <a:lnTo>
                  <a:pt x="3391773" y="4197511"/>
                </a:lnTo>
                <a:cubicBezTo>
                  <a:pt x="3215972" y="4196277"/>
                  <a:pt x="3040187" y="4195011"/>
                  <a:pt x="2864434" y="4197984"/>
                </a:cubicBezTo>
                <a:cubicBezTo>
                  <a:pt x="2722564" y="4200642"/>
                  <a:pt x="2580695" y="4206968"/>
                  <a:pt x="2438952" y="4197984"/>
                </a:cubicBezTo>
                <a:cubicBezTo>
                  <a:pt x="2352944" y="4192417"/>
                  <a:pt x="2267063" y="4188622"/>
                  <a:pt x="2180801" y="4190393"/>
                </a:cubicBezTo>
                <a:cubicBezTo>
                  <a:pt x="1886169" y="4196719"/>
                  <a:pt x="1591663" y="4207601"/>
                  <a:pt x="1296778" y="4187862"/>
                </a:cubicBezTo>
                <a:cubicBezTo>
                  <a:pt x="1097654" y="4175210"/>
                  <a:pt x="897391" y="4169390"/>
                  <a:pt x="698394" y="4187862"/>
                </a:cubicBezTo>
                <a:cubicBezTo>
                  <a:pt x="542844" y="4202286"/>
                  <a:pt x="387928" y="4218482"/>
                  <a:pt x="231492" y="4204437"/>
                </a:cubicBezTo>
                <a:lnTo>
                  <a:pt x="21331" y="4198005"/>
                </a:lnTo>
                <a:lnTo>
                  <a:pt x="13457" y="4131815"/>
                </a:lnTo>
                <a:cubicBezTo>
                  <a:pt x="3107" y="4052179"/>
                  <a:pt x="-1279" y="3971920"/>
                  <a:pt x="322" y="3891675"/>
                </a:cubicBezTo>
                <a:cubicBezTo>
                  <a:pt x="192" y="3695601"/>
                  <a:pt x="9254" y="3499909"/>
                  <a:pt x="25671" y="3304343"/>
                </a:cubicBezTo>
                <a:cubicBezTo>
                  <a:pt x="29651" y="3232352"/>
                  <a:pt x="27851" y="3160183"/>
                  <a:pt x="20286" y="3088458"/>
                </a:cubicBezTo>
                <a:cubicBezTo>
                  <a:pt x="12721" y="3007476"/>
                  <a:pt x="15361" y="2925898"/>
                  <a:pt x="28166" y="2845525"/>
                </a:cubicBezTo>
                <a:cubicBezTo>
                  <a:pt x="44321" y="2750282"/>
                  <a:pt x="37097" y="2655039"/>
                  <a:pt x="31188" y="2559796"/>
                </a:cubicBezTo>
                <a:cubicBezTo>
                  <a:pt x="15033" y="2298322"/>
                  <a:pt x="-4668" y="2036848"/>
                  <a:pt x="8466" y="1774485"/>
                </a:cubicBezTo>
                <a:cubicBezTo>
                  <a:pt x="11224" y="1718482"/>
                  <a:pt x="23306" y="1663876"/>
                  <a:pt x="28298" y="1608255"/>
                </a:cubicBezTo>
                <a:cubicBezTo>
                  <a:pt x="42877" y="1446595"/>
                  <a:pt x="25802" y="1285571"/>
                  <a:pt x="18841" y="1124293"/>
                </a:cubicBezTo>
                <a:cubicBezTo>
                  <a:pt x="8834" y="945807"/>
                  <a:pt x="10856" y="766877"/>
                  <a:pt x="24883" y="588646"/>
                </a:cubicBezTo>
                <a:cubicBezTo>
                  <a:pt x="42482" y="395112"/>
                  <a:pt x="36834" y="201070"/>
                  <a:pt x="21863" y="7282"/>
                </a:cubicBez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8E4BD0-79A9-4D1C-AD5C-90873A79F1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51" r="23742" b="-1"/>
          <a:stretch/>
        </p:blipFill>
        <p:spPr>
          <a:xfrm>
            <a:off x="8020357" y="10"/>
            <a:ext cx="4171644" cy="4203934"/>
          </a:xfrm>
          <a:custGeom>
            <a:avLst/>
            <a:gdLst/>
            <a:ahLst/>
            <a:cxnLst/>
            <a:rect l="l" t="t" r="r" b="b"/>
            <a:pathLst>
              <a:path w="3991475" h="4203944">
                <a:moveTo>
                  <a:pt x="11926" y="0"/>
                </a:moveTo>
                <a:lnTo>
                  <a:pt x="3991475" y="0"/>
                </a:lnTo>
                <a:lnTo>
                  <a:pt x="3991475" y="4194860"/>
                </a:lnTo>
                <a:lnTo>
                  <a:pt x="3656961" y="4203489"/>
                </a:lnTo>
                <a:cubicBezTo>
                  <a:pt x="3539887" y="4204533"/>
                  <a:pt x="3422718" y="4203742"/>
                  <a:pt x="3305676" y="4201527"/>
                </a:cubicBezTo>
                <a:cubicBezTo>
                  <a:pt x="2824335" y="4192164"/>
                  <a:pt x="2342992" y="4190899"/>
                  <a:pt x="1861651" y="4197731"/>
                </a:cubicBezTo>
                <a:cubicBezTo>
                  <a:pt x="1454535" y="4203552"/>
                  <a:pt x="1047169" y="4203805"/>
                  <a:pt x="640054" y="4192038"/>
                </a:cubicBezTo>
                <a:cubicBezTo>
                  <a:pt x="510788" y="4188116"/>
                  <a:pt x="381618" y="4188179"/>
                  <a:pt x="252479" y="4189792"/>
                </a:cubicBezTo>
                <a:lnTo>
                  <a:pt x="0" y="4194390"/>
                </a:lnTo>
                <a:lnTo>
                  <a:pt x="1753" y="3996444"/>
                </a:lnTo>
                <a:cubicBezTo>
                  <a:pt x="5082" y="3841344"/>
                  <a:pt x="15600" y="3686371"/>
                  <a:pt x="19727" y="3531272"/>
                </a:cubicBezTo>
                <a:cubicBezTo>
                  <a:pt x="25585" y="3307759"/>
                  <a:pt x="2420" y="3084370"/>
                  <a:pt x="10275" y="2762706"/>
                </a:cubicBezTo>
                <a:cubicBezTo>
                  <a:pt x="19860" y="2584677"/>
                  <a:pt x="13469" y="2309126"/>
                  <a:pt x="14136" y="2032443"/>
                </a:cubicBezTo>
                <a:cubicBezTo>
                  <a:pt x="14934" y="1845970"/>
                  <a:pt x="4416" y="1659751"/>
                  <a:pt x="5348" y="1473405"/>
                </a:cubicBezTo>
                <a:cubicBezTo>
                  <a:pt x="6014" y="1336198"/>
                  <a:pt x="19594" y="1199620"/>
                  <a:pt x="25186" y="1062789"/>
                </a:cubicBezTo>
                <a:cubicBezTo>
                  <a:pt x="30045" y="895646"/>
                  <a:pt x="25239" y="728363"/>
                  <a:pt x="10807" y="561710"/>
                </a:cubicBezTo>
                <a:cubicBezTo>
                  <a:pt x="-2907" y="377506"/>
                  <a:pt x="14136" y="193050"/>
                  <a:pt x="14136" y="8720"/>
                </a:cubicBezTo>
                <a:close/>
              </a:path>
            </a:pathLst>
          </a:custGeom>
        </p:spPr>
      </p:pic>
      <p:sp>
        <p:nvSpPr>
          <p:cNvPr id="22" name="Rectangle 22 - decorator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9271" y="4430991"/>
            <a:ext cx="18288" cy="1737360"/>
          </a:xfrm>
          <a:custGeom>
            <a:avLst/>
            <a:gdLst>
              <a:gd name="connsiteX0" fmla="*/ 0 w 18288"/>
              <a:gd name="connsiteY0" fmla="*/ 0 h 1737360"/>
              <a:gd name="connsiteX1" fmla="*/ 18288 w 18288"/>
              <a:gd name="connsiteY1" fmla="*/ 0 h 1737360"/>
              <a:gd name="connsiteX2" fmla="*/ 18288 w 18288"/>
              <a:gd name="connsiteY2" fmla="*/ 596494 h 1737360"/>
              <a:gd name="connsiteX3" fmla="*/ 18288 w 18288"/>
              <a:gd name="connsiteY3" fmla="*/ 1210361 h 1737360"/>
              <a:gd name="connsiteX4" fmla="*/ 18288 w 18288"/>
              <a:gd name="connsiteY4" fmla="*/ 1737360 h 1737360"/>
              <a:gd name="connsiteX5" fmla="*/ 0 w 18288"/>
              <a:gd name="connsiteY5" fmla="*/ 1737360 h 1737360"/>
              <a:gd name="connsiteX6" fmla="*/ 0 w 18288"/>
              <a:gd name="connsiteY6" fmla="*/ 1158240 h 1737360"/>
              <a:gd name="connsiteX7" fmla="*/ 0 w 18288"/>
              <a:gd name="connsiteY7" fmla="*/ 561746 h 1737360"/>
              <a:gd name="connsiteX8" fmla="*/ 0 w 18288"/>
              <a:gd name="connsiteY8" fmla="*/ 0 h 1737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73736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40354" y="276063"/>
                  <a:pt x="-10337" y="388952"/>
                  <a:pt x="18288" y="596494"/>
                </a:cubicBezTo>
                <a:cubicBezTo>
                  <a:pt x="46913" y="804036"/>
                  <a:pt x="4439" y="921351"/>
                  <a:pt x="18288" y="1210361"/>
                </a:cubicBezTo>
                <a:cubicBezTo>
                  <a:pt x="32137" y="1499371"/>
                  <a:pt x="12117" y="1584617"/>
                  <a:pt x="18288" y="1737360"/>
                </a:cubicBezTo>
                <a:cubicBezTo>
                  <a:pt x="10638" y="1737932"/>
                  <a:pt x="4111" y="1736953"/>
                  <a:pt x="0" y="1737360"/>
                </a:cubicBezTo>
                <a:cubicBezTo>
                  <a:pt x="-18320" y="1540079"/>
                  <a:pt x="-15999" y="1395330"/>
                  <a:pt x="0" y="1158240"/>
                </a:cubicBezTo>
                <a:cubicBezTo>
                  <a:pt x="15999" y="921150"/>
                  <a:pt x="-11564" y="734543"/>
                  <a:pt x="0" y="561746"/>
                </a:cubicBezTo>
                <a:cubicBezTo>
                  <a:pt x="11564" y="388949"/>
                  <a:pt x="23516" y="279296"/>
                  <a:pt x="0" y="0"/>
                </a:cubicBezTo>
                <a:close/>
              </a:path>
              <a:path w="18288" h="173736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10175" y="220271"/>
                  <a:pt x="-2167" y="402178"/>
                  <a:pt x="18288" y="526999"/>
                </a:cubicBezTo>
                <a:cubicBezTo>
                  <a:pt x="38743" y="651820"/>
                  <a:pt x="16733" y="950249"/>
                  <a:pt x="18288" y="1140866"/>
                </a:cubicBezTo>
                <a:cubicBezTo>
                  <a:pt x="19843" y="1331483"/>
                  <a:pt x="47269" y="1574095"/>
                  <a:pt x="18288" y="1737360"/>
                </a:cubicBezTo>
                <a:cubicBezTo>
                  <a:pt x="12642" y="1737590"/>
                  <a:pt x="3803" y="1737029"/>
                  <a:pt x="0" y="1737360"/>
                </a:cubicBezTo>
                <a:cubicBezTo>
                  <a:pt x="-13245" y="1588304"/>
                  <a:pt x="-14189" y="1294186"/>
                  <a:pt x="0" y="1123493"/>
                </a:cubicBezTo>
                <a:cubicBezTo>
                  <a:pt x="14189" y="952800"/>
                  <a:pt x="30486" y="733752"/>
                  <a:pt x="0" y="509626"/>
                </a:cubicBezTo>
                <a:cubicBezTo>
                  <a:pt x="-30486" y="285500"/>
                  <a:pt x="-3066" y="198389"/>
                  <a:pt x="0" y="0"/>
                </a:cubicBezTo>
                <a:close/>
              </a:path>
            </a:pathLst>
          </a:custGeom>
          <a:solidFill>
            <a:srgbClr val="B16C3B"/>
          </a:solidFill>
          <a:ln w="34925">
            <a:solidFill>
              <a:srgbClr val="B16C3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825253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RegularSeed_2SEEDS">
      <a:dk1>
        <a:srgbClr val="000000"/>
      </a:dk1>
      <a:lt1>
        <a:srgbClr val="FFFFFF"/>
      </a:lt1>
      <a:dk2>
        <a:srgbClr val="412C24"/>
      </a:dk2>
      <a:lt2>
        <a:srgbClr val="E2E6E8"/>
      </a:lt2>
      <a:accent1>
        <a:srgbClr val="B16C3B"/>
      </a:accent1>
      <a:accent2>
        <a:srgbClr val="C34D4D"/>
      </a:accent2>
      <a:accent3>
        <a:srgbClr val="B6A347"/>
      </a:accent3>
      <a:accent4>
        <a:srgbClr val="3BB1B1"/>
      </a:accent4>
      <a:accent5>
        <a:srgbClr val="4D92C3"/>
      </a:accent5>
      <a:accent6>
        <a:srgbClr val="4356B5"/>
      </a:accent6>
      <a:hlink>
        <a:srgbClr val="3E89BD"/>
      </a:hlink>
      <a:folHlink>
        <a:srgbClr val="7F7F7F"/>
      </a:folHlink>
    </a:clrScheme>
    <a:fontScheme name="Sketchy_SerifHand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438</Words>
  <Application>Microsoft Office PowerPoint</Application>
  <PresentationFormat>Widescreen</PresentationFormat>
  <Paragraphs>62</Paragraphs>
  <Slides>23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Aharoni</vt:lpstr>
      <vt:lpstr>Arial</vt:lpstr>
      <vt:lpstr>Bookman Old Style</vt:lpstr>
      <vt:lpstr>Modern Love</vt:lpstr>
      <vt:lpstr>The Hand</vt:lpstr>
      <vt:lpstr>SketchyVTI</vt:lpstr>
      <vt:lpstr>Online Shopping</vt:lpstr>
      <vt:lpstr>Technologies used</vt:lpstr>
      <vt:lpstr>Our favourite features</vt:lpstr>
      <vt:lpstr>Customer registration and log in</vt:lpstr>
      <vt:lpstr>Home page</vt:lpstr>
      <vt:lpstr>You can filter products according to category as well as price</vt:lpstr>
      <vt:lpstr>We have also added the search in app feature</vt:lpstr>
      <vt:lpstr>Product description page</vt:lpstr>
      <vt:lpstr>Our first awesome feature : voice enabled chatbot</vt:lpstr>
      <vt:lpstr>User can upload products as well!</vt:lpstr>
      <vt:lpstr>Shopping cart management</vt:lpstr>
      <vt:lpstr>Payment gateway : Paypal</vt:lpstr>
      <vt:lpstr>After placing the order</vt:lpstr>
      <vt:lpstr>QR Code generated with the name of the order id</vt:lpstr>
      <vt:lpstr>Invoice and tracking</vt:lpstr>
      <vt:lpstr>Product Inventory : Registration and Login</vt:lpstr>
      <vt:lpstr>Orders and Order details</vt:lpstr>
      <vt:lpstr>Scanning the QR code pasted on the order generated when the order was created </vt:lpstr>
      <vt:lpstr>Updates on customer’s track portal</vt:lpstr>
      <vt:lpstr>Warehouse database</vt:lpstr>
      <vt:lpstr>PowerPoint Presentation</vt:lpstr>
      <vt:lpstr>Future Scope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Shopping</dc:title>
  <dc:creator>Vidhi Khathuria</dc:creator>
  <cp:lastModifiedBy>Vidhi Khathuria</cp:lastModifiedBy>
  <cp:revision>2</cp:revision>
  <dcterms:created xsi:type="dcterms:W3CDTF">2020-07-05T08:43:01Z</dcterms:created>
  <dcterms:modified xsi:type="dcterms:W3CDTF">2020-07-05T08:52:52Z</dcterms:modified>
</cp:coreProperties>
</file>